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8" r:id="rId6"/>
    <p:sldId id="279" r:id="rId7"/>
    <p:sldId id="263" r:id="rId8"/>
    <p:sldId id="264" r:id="rId9"/>
    <p:sldId id="266" r:id="rId10"/>
    <p:sldId id="267" r:id="rId11"/>
    <p:sldId id="268" r:id="rId12"/>
    <p:sldId id="269" r:id="rId13"/>
    <p:sldId id="272" r:id="rId14"/>
    <p:sldId id="273" r:id="rId15"/>
    <p:sldId id="275"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381000" y="685800"/>
            <a:ext cx="6096000" cy="3429000"/>
          </a:xfrm>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r>
              <a:t>Notes:</a:t>
            </a:r>
          </a:p>
          <a:p>
            <a:endParaRPr/>
          </a:p>
          <a:p>
            <a:pPr marL="228600" indent="-228600">
              <a:buSzPct val="100000"/>
              <a:buAutoNum type="arabicPeriod"/>
            </a:pPr>
            <a:r>
              <a:t>In this session we look back at MPI Modules 4-6 and explore the concepts in more detail through the lens of some of the readings</a:t>
            </a:r>
          </a:p>
          <a:p>
            <a:pPr marL="228600" indent="-228600">
              <a:buSzPct val="100000"/>
              <a:buAutoNum type="arabicPeriod"/>
            </a:pPr>
            <a:r>
              <a:t>Let’s get started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381000" y="685800"/>
            <a:ext cx="6096000" cy="3429000"/>
          </a:xfrm>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t>Notes:</a:t>
            </a:r>
          </a:p>
          <a:p>
            <a:endParaRPr/>
          </a:p>
          <a:p>
            <a:pPr marL="228600" indent="-228600">
              <a:buSzPct val="100000"/>
              <a:buAutoNum type="arabicPeriod"/>
            </a:pPr>
            <a:r>
              <a:t>In this tutorial we will work through each of the three resources allocated as 30min exercises.</a:t>
            </a:r>
          </a:p>
          <a:p>
            <a:pPr marL="228600" indent="-228600">
              <a:buSzPct val="100000"/>
              <a:buAutoNum type="arabicPeriod"/>
            </a:pPr>
            <a:r>
              <a:t>Working in groups with the provided guiding questions you will collate your thoughts and reflections from reading the paper and organize these thoughts in the light of the module’s perspective.</a:t>
            </a:r>
          </a:p>
          <a:p>
            <a:pPr marL="228600" indent="-228600">
              <a:buSzPct val="100000"/>
              <a:buAutoNum type="arabicPeriod"/>
            </a:pPr>
            <a:r>
              <a:t>So, for the first module you will take the orientation that the module discusses and contemplate the learnings and meanings identified within the reading from this orientation</a:t>
            </a:r>
          </a:p>
          <a:p>
            <a:pPr marL="228600" indent="-228600">
              <a:buSzPct val="100000"/>
              <a:buAutoNum type="arabicPeriod"/>
            </a:pPr>
            <a:r>
              <a:t>Once every group has had a chance to discuss and capture their thoughts, we will share these in short presentations to examine the depth and diversity of views from within the group.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381000" y="685800"/>
            <a:ext cx="6096000" cy="3429000"/>
          </a:xfrm>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r>
              <a:t>Notes:</a:t>
            </a:r>
          </a:p>
          <a:p>
            <a:endParaRPr/>
          </a:p>
          <a:p>
            <a:pPr marL="228600" indent="-228600">
              <a:buSzPct val="100000"/>
              <a:buAutoNum type="arabicPeriod"/>
            </a:pPr>
            <a:r>
              <a:t>Take each of the questions shown on the slide and answer them individually.</a:t>
            </a:r>
          </a:p>
          <a:p>
            <a:pPr marL="228600" indent="-228600">
              <a:buSzPct val="100000"/>
              <a:buAutoNum type="arabicPeriod"/>
            </a:pPr>
            <a:r>
              <a:t>Discuss with your peers your thoughts. Are there consensus positions within the group?</a:t>
            </a:r>
          </a:p>
          <a:p>
            <a:pPr marL="228600" indent="-228600">
              <a:buSzPct val="100000"/>
              <a:buAutoNum type="arabicPeriod"/>
            </a:pPr>
            <a:r>
              <a:t>If there are multiple viewpoints or different aspects of the work that are interesting, challenging, or “aha moments” for people please consider why the importance of these attributes may be different for different people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Rectangle 6"/>
          <p:cNvSpPr/>
          <p:nvPr/>
        </p:nvSpPr>
        <p:spPr>
          <a:xfrm>
            <a:off x="0" y="761998"/>
            <a:ext cx="9141619" cy="5334003"/>
          </a:xfrm>
          <a:prstGeom prst="rect">
            <a:avLst/>
          </a:prstGeom>
          <a:solidFill>
            <a:schemeClr val="accent1"/>
          </a:solidFill>
          <a:ln w="12700">
            <a:miter lim="400000"/>
          </a:ln>
        </p:spPr>
        <p:txBody>
          <a:bodyPr lIns="45719" rIns="45719"/>
          <a:lstStyle/>
          <a:p>
            <a:endParaRPr/>
          </a:p>
        </p:txBody>
      </p:sp>
      <p:sp>
        <p:nvSpPr>
          <p:cNvPr id="13" name="Rectangle 7"/>
          <p:cNvSpPr/>
          <p:nvPr/>
        </p:nvSpPr>
        <p:spPr>
          <a:xfrm>
            <a:off x="9266681" y="761998"/>
            <a:ext cx="2925319" cy="5334003"/>
          </a:xfrm>
          <a:prstGeom prst="rect">
            <a:avLst/>
          </a:prstGeom>
          <a:solidFill>
            <a:srgbClr val="DDDDDD"/>
          </a:solidFill>
          <a:ln w="12700">
            <a:miter lim="400000"/>
          </a:ln>
        </p:spPr>
        <p:txBody>
          <a:bodyPr lIns="45719" rIns="45719"/>
          <a:lstStyle/>
          <a:p>
            <a:endParaRPr/>
          </a:p>
        </p:txBody>
      </p:sp>
      <p:sp>
        <p:nvSpPr>
          <p:cNvPr id="14" name="Title Text"/>
          <p:cNvSpPr txBox="1">
            <a:spLocks noGrp="1"/>
          </p:cNvSpPr>
          <p:nvPr>
            <p:ph type="title" hasCustomPrompt="1"/>
          </p:nvPr>
        </p:nvSpPr>
        <p:spPr>
          <a:xfrm>
            <a:off x="1069847" y="1298447"/>
            <a:ext cx="7315201" cy="3255266"/>
          </a:xfrm>
          <a:prstGeom prst="rect">
            <a:avLst/>
          </a:prstGeom>
        </p:spPr>
        <p:txBody>
          <a:bodyPr anchor="b"/>
          <a:lstStyle>
            <a:lvl1pPr>
              <a:defRPr sz="5900" spc="-100"/>
            </a:lvl1pPr>
          </a:lstStyle>
          <a:p>
            <a:r>
              <a:t>Title Text</a:t>
            </a:r>
          </a:p>
        </p:txBody>
      </p:sp>
      <p:sp>
        <p:nvSpPr>
          <p:cNvPr id="15" name="Body Level One…"/>
          <p:cNvSpPr txBox="1">
            <a:spLocks noGrp="1"/>
          </p:cNvSpPr>
          <p:nvPr>
            <p:ph type="body" sz="quarter" idx="1" hasCustomPrompt="1"/>
          </p:nvPr>
        </p:nvSpPr>
        <p:spPr>
          <a:xfrm>
            <a:off x="1100015" y="4670245"/>
            <a:ext cx="7315201" cy="914401"/>
          </a:xfrm>
          <a:prstGeom prst="rect">
            <a:avLst/>
          </a:prstGeom>
        </p:spPr>
        <p:txBody>
          <a:bodyPr anchor="t"/>
          <a:lstStyle>
            <a:lvl1pPr marL="0" indent="0">
              <a:buClrTx/>
              <a:buSzTx/>
              <a:buNone/>
              <a:defRPr sz="2200">
                <a:solidFill>
                  <a:srgbClr val="EEBDD9"/>
                </a:solidFill>
              </a:defRPr>
            </a:lvl1pPr>
            <a:lvl2pPr marL="0" indent="457200">
              <a:buClrTx/>
              <a:buSzTx/>
              <a:buNone/>
              <a:defRPr sz="2200">
                <a:solidFill>
                  <a:srgbClr val="EEBDD9"/>
                </a:solidFill>
              </a:defRPr>
            </a:lvl2pPr>
            <a:lvl3pPr marL="0" indent="914400">
              <a:buClrTx/>
              <a:buSzTx/>
              <a:buNone/>
              <a:defRPr sz="2200">
                <a:solidFill>
                  <a:srgbClr val="EEBDD9"/>
                </a:solidFill>
              </a:defRPr>
            </a:lvl3pPr>
            <a:lvl4pPr marL="0" indent="1371600">
              <a:buClrTx/>
              <a:buSzTx/>
              <a:buNone/>
              <a:defRPr sz="2200">
                <a:solidFill>
                  <a:srgbClr val="EEBDD9"/>
                </a:solidFill>
              </a:defRPr>
            </a:lvl4pPr>
            <a:lvl5pPr marL="0" indent="1828800">
              <a:buClrTx/>
              <a:buSzTx/>
              <a:buNone/>
              <a:defRPr sz="2200">
                <a:solidFill>
                  <a:srgbClr val="EEBDD9"/>
                </a:solidFill>
              </a:defRPr>
            </a:lvl5pPr>
          </a:lstStyle>
          <a:p>
            <a:r>
              <a:t>Body Level One</a:t>
            </a:r>
          </a:p>
          <a:p>
            <a:pPr lvl="1"/>
            <a:r>
              <a:t>Body Level Two</a:t>
            </a:r>
          </a:p>
          <a:p>
            <a:pPr lvl="2"/>
            <a:r>
              <a:t>Body Level Three</a:t>
            </a:r>
          </a:p>
          <a:p>
            <a:pPr lvl="3"/>
            <a:r>
              <a:t>Body Level Four</a:t>
            </a:r>
          </a:p>
          <a:p>
            <a:pPr lvl="4"/>
            <a:r>
              <a:t>Body Level Five</a:t>
            </a:r>
          </a:p>
        </p:txBody>
      </p:sp>
      <p:grpSp>
        <p:nvGrpSpPr>
          <p:cNvPr id="18" name="Group 10"/>
          <p:cNvGrpSpPr/>
          <p:nvPr/>
        </p:nvGrpSpPr>
        <p:grpSpPr>
          <a:xfrm>
            <a:off x="9515230" y="5127445"/>
            <a:ext cx="2444818" cy="807798"/>
            <a:chOff x="0" y="0"/>
            <a:chExt cx="2444817" cy="807796"/>
          </a:xfrm>
        </p:grpSpPr>
        <p:pic>
          <p:nvPicPr>
            <p:cNvPr id="16" name="Google Shape;91;p1" descr="Google Shape;91;p1"/>
            <p:cNvPicPr>
              <a:picLocks noChangeAspect="1"/>
            </p:cNvPicPr>
            <p:nvPr/>
          </p:nvPicPr>
          <p:blipFill>
            <a:blip r:embed="rId2"/>
            <a:stretch>
              <a:fillRect/>
            </a:stretch>
          </p:blipFill>
          <p:spPr>
            <a:xfrm>
              <a:off x="0" y="0"/>
              <a:ext cx="2444818" cy="529201"/>
            </a:xfrm>
            <a:prstGeom prst="rect">
              <a:avLst/>
            </a:prstGeom>
            <a:ln w="12700" cap="flat">
              <a:noFill/>
              <a:miter lim="400000"/>
              <a:headEnd/>
              <a:tailEnd/>
            </a:ln>
            <a:effectLst/>
          </p:spPr>
        </p:pic>
        <p:sp>
          <p:nvSpPr>
            <p:cNvPr id="17" name="Rectangle 9"/>
            <p:cNvSpPr txBox="1"/>
            <p:nvPr/>
          </p:nvSpPr>
          <p:spPr>
            <a:xfrm>
              <a:off x="162876" y="474709"/>
              <a:ext cx="2119064" cy="333088"/>
            </a:xfrm>
            <a:prstGeom prst="rect">
              <a:avLst/>
            </a:prstGeom>
            <a:noFill/>
            <a:ln w="12700" cap="flat">
              <a:noFill/>
              <a:miter lim="400000"/>
            </a:ln>
            <a:effectLst/>
          </p:spPr>
          <p:txBody>
            <a:bodyPr wrap="square" lIns="45719" tIns="45719" rIns="45719" bIns="45719" numCol="1" anchor="t">
              <a:spAutoFit/>
            </a:bodyPr>
            <a:lstStyle>
              <a:lvl1pPr algn="ctr" defTabSz="914400">
                <a:defRPr i="1">
                  <a:latin typeface="+mn-lt"/>
                  <a:ea typeface="+mn-ea"/>
                  <a:cs typeface="+mn-cs"/>
                  <a:sym typeface="Calibri" panose="020F0502020204030204"/>
                </a:defRPr>
              </a:lvl1pPr>
            </a:lstStyle>
            <a:p>
              <a:r>
                <a:t>Discover Your Future</a:t>
              </a:r>
            </a:p>
          </p:txBody>
        </p:sp>
      </p:grpSp>
      <p:sp>
        <p:nvSpPr>
          <p:cNvPr id="1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19"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120"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121"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headEnd/>
            <a:tailEnd/>
          </a:ln>
        </p:spPr>
      </p:pic>
      <p:sp>
        <p:nvSpPr>
          <p:cNvPr id="122" name="Title Text"/>
          <p:cNvSpPr txBox="1">
            <a:spLocks noGrp="1"/>
          </p:cNvSpPr>
          <p:nvPr>
            <p:ph type="title" hasCustomPrompt="1"/>
          </p:nvPr>
        </p:nvSpPr>
        <p:spPr>
          <a:xfrm>
            <a:off x="3867911" y="1298447"/>
            <a:ext cx="7315201" cy="3255266"/>
          </a:xfrm>
          <a:prstGeom prst="rect">
            <a:avLst/>
          </a:prstGeom>
        </p:spPr>
        <p:txBody>
          <a:bodyPr anchor="b"/>
          <a:lstStyle>
            <a:lvl1pPr>
              <a:defRPr sz="5900" spc="-100">
                <a:solidFill>
                  <a:srgbClr val="595959"/>
                </a:solidFill>
              </a:defRPr>
            </a:lvl1pPr>
          </a:lstStyle>
          <a:p>
            <a:r>
              <a:t>Title Text</a:t>
            </a:r>
          </a:p>
        </p:txBody>
      </p:sp>
      <p:sp>
        <p:nvSpPr>
          <p:cNvPr id="123" name="Body Level One…"/>
          <p:cNvSpPr txBox="1">
            <a:spLocks noGrp="1"/>
          </p:cNvSpPr>
          <p:nvPr>
            <p:ph type="body" sz="quarter" idx="1" hasCustomPrompt="1"/>
          </p:nvPr>
        </p:nvSpPr>
        <p:spPr>
          <a:xfrm>
            <a:off x="3886200" y="4672584"/>
            <a:ext cx="7315200" cy="914401"/>
          </a:xfrm>
          <a:prstGeom prst="rect">
            <a:avLst/>
          </a:prstGeom>
        </p:spPr>
        <p:txBody>
          <a:bodyPr anchor="t"/>
          <a:lstStyle>
            <a:lvl1pPr marL="0" indent="0">
              <a:buClrTx/>
              <a:buSzTx/>
              <a:buNone/>
              <a:defRPr sz="2200"/>
            </a:lvl1pPr>
            <a:lvl2pPr marL="0" indent="457200">
              <a:buClrTx/>
              <a:buSzTx/>
              <a:buNone/>
              <a:defRPr sz="2200"/>
            </a:lvl2pPr>
            <a:lvl3pPr marL="0" indent="914400">
              <a:buClrTx/>
              <a:buSzTx/>
              <a:buNone/>
              <a:defRPr sz="2200"/>
            </a:lvl3pPr>
            <a:lvl4pPr marL="0" indent="1371600">
              <a:buClrTx/>
              <a:buSzTx/>
              <a:buNone/>
              <a:defRPr sz="2200"/>
            </a:lvl4pPr>
            <a:lvl5pPr marL="0" indent="1828800">
              <a:buClrTx/>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124" name="Learning"/>
          <p:cNvSpPr txBox="1"/>
          <p:nvPr/>
        </p:nvSpPr>
        <p:spPr>
          <a:xfrm>
            <a:off x="457867" y="2946593"/>
            <a:ext cx="1524160" cy="612141"/>
          </a:xfrm>
          <a:prstGeom prst="rect">
            <a:avLst/>
          </a:prstGeom>
          <a:ln w="12700">
            <a:miter lim="400000"/>
          </a:ln>
        </p:spPr>
        <p:txBody>
          <a:bodyPr wrap="none" lIns="45719" rIns="45719">
            <a:spAutoFit/>
          </a:bodyPr>
          <a:lstStyle>
            <a:lvl1pPr defTabSz="914400">
              <a:lnSpc>
                <a:spcPct val="90000"/>
              </a:lnSpc>
              <a:defRPr sz="3600" spc="-100">
                <a:solidFill>
                  <a:srgbClr val="FFFFFF"/>
                </a:solidFill>
              </a:defRPr>
            </a:lvl1pPr>
          </a:lstStyle>
          <a:p>
            <a:r>
              <a:t>Learning</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6"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27"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28"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headEnd/>
            <a:tailEnd/>
          </a:ln>
        </p:spPr>
      </p:pic>
      <p:sp>
        <p:nvSpPr>
          <p:cNvPr id="29" name="Body Level One…"/>
          <p:cNvSpPr txBox="1">
            <a:spLocks noGrp="1"/>
          </p:cNvSpPr>
          <p:nvPr>
            <p:ph type="body" idx="1" hasCustomPrompt="1"/>
          </p:nvPr>
        </p:nvSpPr>
        <p:spPr>
          <a:xfrm>
            <a:off x="3869268" y="864108"/>
            <a:ext cx="7315201" cy="51206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30" name="Google Shape;25;p26" descr="Google Shape;25;p26"/>
          <p:cNvPicPr>
            <a:picLocks noChangeAspect="1"/>
          </p:cNvPicPr>
          <p:nvPr/>
        </p:nvPicPr>
        <p:blipFill>
          <a:blip r:embed="rId2"/>
          <a:stretch>
            <a:fillRect/>
          </a:stretch>
        </p:blipFill>
        <p:spPr>
          <a:xfrm>
            <a:off x="10644209" y="6179032"/>
            <a:ext cx="1294873" cy="523678"/>
          </a:xfrm>
          <a:prstGeom prst="rect">
            <a:avLst/>
          </a:prstGeom>
          <a:ln w="12700">
            <a:miter lim="400000"/>
            <a:headEnd/>
            <a:tailEnd/>
          </a:ln>
        </p:spPr>
      </p:pic>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8"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39"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40"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headEnd/>
            <a:tailEnd/>
          </a:ln>
        </p:spPr>
      </p:pic>
      <p:sp>
        <p:nvSpPr>
          <p:cNvPr id="41" name="Title Text"/>
          <p:cNvSpPr txBox="1">
            <a:spLocks noGrp="1"/>
          </p:cNvSpPr>
          <p:nvPr>
            <p:ph type="title" hasCustomPrompt="1"/>
          </p:nvPr>
        </p:nvSpPr>
        <p:spPr>
          <a:xfrm>
            <a:off x="3867911" y="1298447"/>
            <a:ext cx="7315201" cy="3255266"/>
          </a:xfrm>
          <a:prstGeom prst="rect">
            <a:avLst/>
          </a:prstGeom>
        </p:spPr>
        <p:txBody>
          <a:bodyPr anchor="b"/>
          <a:lstStyle>
            <a:lvl1pPr>
              <a:defRPr sz="5900" spc="-100">
                <a:solidFill>
                  <a:srgbClr val="595959"/>
                </a:solidFill>
              </a:defRPr>
            </a:lvl1pPr>
          </a:lstStyle>
          <a:p>
            <a:r>
              <a:t>Title Text</a:t>
            </a:r>
          </a:p>
        </p:txBody>
      </p:sp>
      <p:sp>
        <p:nvSpPr>
          <p:cNvPr id="42" name="Body Level One…"/>
          <p:cNvSpPr txBox="1">
            <a:spLocks noGrp="1"/>
          </p:cNvSpPr>
          <p:nvPr>
            <p:ph type="body" sz="quarter" idx="1" hasCustomPrompt="1"/>
          </p:nvPr>
        </p:nvSpPr>
        <p:spPr>
          <a:xfrm>
            <a:off x="3886200" y="4672584"/>
            <a:ext cx="7315200" cy="914401"/>
          </a:xfrm>
          <a:prstGeom prst="rect">
            <a:avLst/>
          </a:prstGeom>
        </p:spPr>
        <p:txBody>
          <a:bodyPr anchor="t"/>
          <a:lstStyle>
            <a:lvl1pPr marL="0" indent="0">
              <a:buClrTx/>
              <a:buSzTx/>
              <a:buNone/>
              <a:defRPr sz="2200"/>
            </a:lvl1pPr>
            <a:lvl2pPr marL="0" indent="457200">
              <a:buClrTx/>
              <a:buSzTx/>
              <a:buNone/>
              <a:defRPr sz="2200"/>
            </a:lvl2pPr>
            <a:lvl3pPr marL="0" indent="914400">
              <a:buClrTx/>
              <a:buSzTx/>
              <a:buNone/>
              <a:defRPr sz="2200"/>
            </a:lvl3pPr>
            <a:lvl4pPr marL="0" indent="1371600">
              <a:buClrTx/>
              <a:buSzTx/>
              <a:buNone/>
              <a:defRPr sz="2200"/>
            </a:lvl4pPr>
            <a:lvl5pPr marL="0" indent="1828800">
              <a:buClrTx/>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0"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51"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52"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headEnd/>
            <a:tailEnd/>
          </a:ln>
        </p:spPr>
      </p:pic>
      <p:sp>
        <p:nvSpPr>
          <p:cNvPr id="53" name="Title Text"/>
          <p:cNvSpPr txBox="1">
            <a:spLocks noGrp="1"/>
          </p:cNvSpPr>
          <p:nvPr>
            <p:ph type="title" hasCustomPrompt="1"/>
          </p:nvPr>
        </p:nvSpPr>
        <p:spPr>
          <a:xfrm>
            <a:off x="252919" y="1123837"/>
            <a:ext cx="2947482" cy="4601184"/>
          </a:xfrm>
          <a:prstGeom prst="rect">
            <a:avLst/>
          </a:prstGeom>
        </p:spPr>
        <p:txBody>
          <a:bodyPr/>
          <a:lstStyle/>
          <a:p>
            <a:r>
              <a:t>Title Text</a:t>
            </a:r>
          </a:p>
        </p:txBody>
      </p:sp>
      <p:sp>
        <p:nvSpPr>
          <p:cNvPr id="54" name="Body Level One…"/>
          <p:cNvSpPr txBox="1">
            <a:spLocks noGrp="1"/>
          </p:cNvSpPr>
          <p:nvPr>
            <p:ph type="body" sz="half" idx="1" hasCustomPrompt="1"/>
          </p:nvPr>
        </p:nvSpPr>
        <p:spPr>
          <a:xfrm>
            <a:off x="3867911" y="868680"/>
            <a:ext cx="3474722" cy="51206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2"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63"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64"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headEnd/>
            <a:tailEnd/>
          </a:ln>
        </p:spPr>
      </p:pic>
      <p:sp>
        <p:nvSpPr>
          <p:cNvPr id="65" name="Title Text"/>
          <p:cNvSpPr txBox="1">
            <a:spLocks noGrp="1"/>
          </p:cNvSpPr>
          <p:nvPr>
            <p:ph type="title" hasCustomPrompt="1"/>
          </p:nvPr>
        </p:nvSpPr>
        <p:spPr>
          <a:xfrm>
            <a:off x="252919" y="1123837"/>
            <a:ext cx="2947482" cy="4601184"/>
          </a:xfrm>
          <a:prstGeom prst="rect">
            <a:avLst/>
          </a:prstGeom>
        </p:spPr>
        <p:txBody>
          <a:bodyPr/>
          <a:lstStyle/>
          <a:p>
            <a:r>
              <a:t>Title Text</a:t>
            </a:r>
          </a:p>
        </p:txBody>
      </p:sp>
      <p:sp>
        <p:nvSpPr>
          <p:cNvPr id="66" name="Body Level One…"/>
          <p:cNvSpPr txBox="1">
            <a:spLocks noGrp="1"/>
          </p:cNvSpPr>
          <p:nvPr>
            <p:ph type="body" sz="quarter" idx="1" hasCustomPrompt="1"/>
          </p:nvPr>
        </p:nvSpPr>
        <p:spPr>
          <a:xfrm>
            <a:off x="3867911" y="1023585"/>
            <a:ext cx="3474722" cy="807721"/>
          </a:xfrm>
          <a:prstGeom prst="rect">
            <a:avLst/>
          </a:prstGeom>
        </p:spPr>
        <p:txBody>
          <a:bodyPr anchor="b"/>
          <a:lstStyle>
            <a:lvl1pPr marL="0" indent="0">
              <a:spcBef>
                <a:spcPts val="0"/>
              </a:spcBef>
              <a:buClrTx/>
              <a:buSzTx/>
              <a:buNone/>
            </a:lvl1pPr>
            <a:lvl2pPr marL="0" indent="457200">
              <a:spcBef>
                <a:spcPts val="0"/>
              </a:spcBef>
              <a:buClrTx/>
              <a:buSzTx/>
              <a:buNone/>
            </a:lvl2pPr>
            <a:lvl3pPr marL="0" indent="914400">
              <a:spcBef>
                <a:spcPts val="0"/>
              </a:spcBef>
              <a:buClrTx/>
              <a:buSzTx/>
              <a:buNone/>
            </a:lvl3pPr>
            <a:lvl4pPr marL="0" indent="1371600">
              <a:spcBef>
                <a:spcPts val="0"/>
              </a:spcBef>
              <a:buClrTx/>
              <a:buSzTx/>
              <a:buNone/>
            </a:lvl4pPr>
            <a:lvl5pPr marL="0" indent="1828800">
              <a:spcBef>
                <a:spcPts val="0"/>
              </a:spcBef>
              <a:buClrTx/>
              <a:buSzTx/>
              <a:buNone/>
            </a:lvl5pPr>
          </a:lstStyle>
          <a:p>
            <a:r>
              <a:t>Body Level One</a:t>
            </a:r>
          </a:p>
          <a:p>
            <a:pPr lvl="1"/>
            <a:r>
              <a:t>Body Level Two</a:t>
            </a:r>
          </a:p>
          <a:p>
            <a:pPr lvl="2"/>
            <a:r>
              <a:t>Body Level Three</a:t>
            </a:r>
          </a:p>
          <a:p>
            <a:pPr lvl="3"/>
            <a:r>
              <a:t>Body Level Four</a:t>
            </a:r>
          </a:p>
          <a:p>
            <a:pPr lvl="4"/>
            <a:r>
              <a:t>Body Level Five</a:t>
            </a:r>
          </a:p>
        </p:txBody>
      </p:sp>
      <p:sp>
        <p:nvSpPr>
          <p:cNvPr id="67" name="Text Placeholder 4"/>
          <p:cNvSpPr>
            <a:spLocks noGrp="1"/>
          </p:cNvSpPr>
          <p:nvPr>
            <p:ph type="body" sz="quarter" idx="21"/>
          </p:nvPr>
        </p:nvSpPr>
        <p:spPr>
          <a:xfrm>
            <a:off x="7818463" y="1023585"/>
            <a:ext cx="3474721" cy="813172"/>
          </a:xfrm>
          <a:prstGeom prst="rect">
            <a:avLst/>
          </a:prstGeom>
        </p:spPr>
        <p:txBody>
          <a:bodyPr anchor="b"/>
          <a:lstStyle/>
          <a:p>
            <a:pPr marL="0" indent="0">
              <a:spcBef>
                <a:spcPts val="0"/>
              </a:spcBef>
              <a:buClrTx/>
              <a:buSzTx/>
              <a:buNone/>
            </a:pPr>
            <a:endParaRP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75"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76"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77"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headEnd/>
            <a:tailEnd/>
          </a:ln>
        </p:spPr>
      </p:pic>
      <p:sp>
        <p:nvSpPr>
          <p:cNvPr id="78" name="Title Text"/>
          <p:cNvSpPr txBox="1">
            <a:spLocks noGrp="1"/>
          </p:cNvSpPr>
          <p:nvPr>
            <p:ph type="title" hasCustomPrompt="1"/>
          </p:nvPr>
        </p:nvSpPr>
        <p:spPr>
          <a:xfrm>
            <a:off x="252919" y="1123837"/>
            <a:ext cx="2947482" cy="4601184"/>
          </a:xfrm>
          <a:prstGeom prst="rect">
            <a:avLst/>
          </a:prstGeom>
        </p:spPr>
        <p:txBody>
          <a:bodyPr/>
          <a:lstStyle/>
          <a:p>
            <a:r>
              <a:t>Title Text</a:t>
            </a: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3"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94"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95"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headEnd/>
            <a:tailEnd/>
          </a:ln>
        </p:spPr>
      </p:pic>
      <p:sp>
        <p:nvSpPr>
          <p:cNvPr id="96" name="Title Text"/>
          <p:cNvSpPr txBox="1">
            <a:spLocks noGrp="1"/>
          </p:cNvSpPr>
          <p:nvPr>
            <p:ph type="title" hasCustomPrompt="1"/>
          </p:nvPr>
        </p:nvSpPr>
        <p:spPr>
          <a:xfrm>
            <a:off x="256031" y="1143000"/>
            <a:ext cx="2834641" cy="2377440"/>
          </a:xfrm>
          <a:prstGeom prst="rect">
            <a:avLst/>
          </a:prstGeom>
        </p:spPr>
        <p:txBody>
          <a:bodyPr anchor="b"/>
          <a:lstStyle>
            <a:lvl1pPr>
              <a:defRPr sz="3200"/>
            </a:lvl1pPr>
          </a:lstStyle>
          <a:p>
            <a:r>
              <a:t>Title Text</a:t>
            </a:r>
          </a:p>
        </p:txBody>
      </p:sp>
      <p:sp>
        <p:nvSpPr>
          <p:cNvPr id="97" name="Body Level One…"/>
          <p:cNvSpPr txBox="1">
            <a:spLocks noGrp="1"/>
          </p:cNvSpPr>
          <p:nvPr>
            <p:ph type="body" idx="1" hasCustomPrompt="1"/>
          </p:nvPr>
        </p:nvSpPr>
        <p:spPr>
          <a:xfrm>
            <a:off x="3867911" y="868680"/>
            <a:ext cx="7315201" cy="51206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Text Placeholder 3"/>
          <p:cNvSpPr>
            <a:spLocks noGrp="1"/>
          </p:cNvSpPr>
          <p:nvPr>
            <p:ph type="body" sz="quarter" idx="21"/>
          </p:nvPr>
        </p:nvSpPr>
        <p:spPr>
          <a:xfrm>
            <a:off x="256032" y="3494175"/>
            <a:ext cx="2834640" cy="2321991"/>
          </a:xfrm>
          <a:prstGeom prst="rect">
            <a:avLst/>
          </a:prstGeom>
        </p:spPr>
        <p:txBody>
          <a:bodyPr anchor="t"/>
          <a:lstStyle/>
          <a:p>
            <a:pPr marL="0" indent="0">
              <a:lnSpc>
                <a:spcPct val="100000"/>
              </a:lnSpc>
              <a:buClrTx/>
              <a:buSzTx/>
              <a:buNone/>
              <a:defRPr sz="1400">
                <a:solidFill>
                  <a:srgbClr val="FFFFFF"/>
                </a:solidFill>
              </a:defRPr>
            </a:pPr>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6"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107"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108"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headEnd/>
            <a:tailEnd/>
          </a:ln>
        </p:spPr>
      </p:pic>
      <p:sp>
        <p:nvSpPr>
          <p:cNvPr id="109" name="Title Text"/>
          <p:cNvSpPr txBox="1">
            <a:spLocks noGrp="1"/>
          </p:cNvSpPr>
          <p:nvPr>
            <p:ph type="title" hasCustomPrompt="1"/>
          </p:nvPr>
        </p:nvSpPr>
        <p:spPr>
          <a:xfrm>
            <a:off x="256031" y="1143000"/>
            <a:ext cx="2834641" cy="2377440"/>
          </a:xfrm>
          <a:prstGeom prst="rect">
            <a:avLst/>
          </a:prstGeom>
        </p:spPr>
        <p:txBody>
          <a:bodyPr anchor="b"/>
          <a:lstStyle>
            <a:lvl1pPr>
              <a:defRPr sz="3200"/>
            </a:lvl1pPr>
          </a:lstStyle>
          <a:p>
            <a:r>
              <a:t>Title Text</a:t>
            </a:r>
          </a:p>
        </p:txBody>
      </p:sp>
      <p:sp>
        <p:nvSpPr>
          <p:cNvPr id="110" name="Picture Placeholder 2"/>
          <p:cNvSpPr>
            <a:spLocks noGrp="1"/>
          </p:cNvSpPr>
          <p:nvPr>
            <p:ph type="pic" idx="21"/>
          </p:nvPr>
        </p:nvSpPr>
        <p:spPr>
          <a:xfrm>
            <a:off x="3570644" y="767419"/>
            <a:ext cx="8115231" cy="5330953"/>
          </a:xfrm>
          <a:prstGeom prst="rect">
            <a:avLst/>
          </a:prstGeom>
        </p:spPr>
        <p:txBody>
          <a:bodyPr lIns="91439" rIns="91439" anchor="t">
            <a:noAutofit/>
          </a:bodyPr>
          <a:lstStyle/>
          <a:p>
            <a:endParaRPr/>
          </a:p>
        </p:txBody>
      </p:sp>
      <p:sp>
        <p:nvSpPr>
          <p:cNvPr id="111" name="Body Level One…"/>
          <p:cNvSpPr txBox="1">
            <a:spLocks noGrp="1"/>
          </p:cNvSpPr>
          <p:nvPr>
            <p:ph type="body" sz="quarter" idx="1" hasCustomPrompt="1"/>
          </p:nvPr>
        </p:nvSpPr>
        <p:spPr>
          <a:xfrm>
            <a:off x="256031" y="3493008"/>
            <a:ext cx="2834641" cy="2322577"/>
          </a:xfrm>
          <a:prstGeom prst="rect">
            <a:avLst/>
          </a:prstGeom>
        </p:spPr>
        <p:txBody>
          <a:bodyPr anchor="t"/>
          <a:lstStyle>
            <a:lvl1pPr marL="0" indent="0">
              <a:lnSpc>
                <a:spcPct val="100000"/>
              </a:lnSpc>
              <a:buClrTx/>
              <a:buSzTx/>
              <a:buNone/>
              <a:defRPr sz="1400">
                <a:solidFill>
                  <a:srgbClr val="FFFFFF"/>
                </a:solidFill>
              </a:defRPr>
            </a:lvl1pPr>
            <a:lvl2pPr marL="0" indent="457200">
              <a:lnSpc>
                <a:spcPct val="100000"/>
              </a:lnSpc>
              <a:buClrTx/>
              <a:buSzTx/>
              <a:buNone/>
              <a:defRPr sz="1400">
                <a:solidFill>
                  <a:srgbClr val="FFFFFF"/>
                </a:solidFill>
              </a:defRPr>
            </a:lvl2pPr>
            <a:lvl3pPr marL="0" indent="914400">
              <a:lnSpc>
                <a:spcPct val="100000"/>
              </a:lnSpc>
              <a:buClrTx/>
              <a:buSzTx/>
              <a:buNone/>
              <a:defRPr sz="1400">
                <a:solidFill>
                  <a:srgbClr val="FFFFFF"/>
                </a:solidFill>
              </a:defRPr>
            </a:lvl3pPr>
            <a:lvl4pPr marL="0" indent="1371600">
              <a:lnSpc>
                <a:spcPct val="100000"/>
              </a:lnSpc>
              <a:buClrTx/>
              <a:buSzTx/>
              <a:buNone/>
              <a:defRPr sz="1400">
                <a:solidFill>
                  <a:srgbClr val="FFFFFF"/>
                </a:solidFill>
              </a:defRPr>
            </a:lvl4pPr>
            <a:lvl5pPr marL="0" indent="1828800">
              <a:lnSpc>
                <a:spcPct val="100000"/>
              </a:lnSpc>
              <a:buClrTx/>
              <a:buSz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oogle Shape;25;p26" descr="Google Shape;25;p26"/>
          <p:cNvPicPr>
            <a:picLocks noChangeAspect="1"/>
          </p:cNvPicPr>
          <p:nvPr/>
        </p:nvPicPr>
        <p:blipFill>
          <a:blip r:embed="rId12"/>
          <a:stretch>
            <a:fillRect/>
          </a:stretch>
        </p:blipFill>
        <p:spPr>
          <a:xfrm>
            <a:off x="10644209" y="6179032"/>
            <a:ext cx="1294873" cy="523678"/>
          </a:xfrm>
          <a:prstGeom prst="rect">
            <a:avLst/>
          </a:prstGeom>
          <a:ln w="12700">
            <a:miter lim="400000"/>
            <a:headEnd/>
            <a:tailEnd/>
          </a:ln>
        </p:spPr>
      </p:pic>
      <p:sp>
        <p:nvSpPr>
          <p:cNvPr id="3" name="Title Text"/>
          <p:cNvSpPr txBox="1">
            <a:spLocks noGrp="1"/>
          </p:cNvSpPr>
          <p:nvPr>
            <p:ph type="title"/>
          </p:nvPr>
        </p:nvSpPr>
        <p:spPr>
          <a:xfrm>
            <a:off x="609600" y="224821"/>
            <a:ext cx="10972800" cy="1242633"/>
          </a:xfrm>
          <a:prstGeom prst="rect">
            <a:avLst/>
          </a:prstGeom>
          <a:ln w="12700">
            <a:miter lim="400000"/>
          </a:ln>
        </p:spPr>
        <p:txBody>
          <a:bodyPr lIns="45719" rIns="45719" anchor="ctr">
            <a:normAutofit/>
          </a:bodyPr>
          <a:lstStyle/>
          <a:p>
            <a:r>
              <a:t>Title Text</a:t>
            </a:r>
          </a:p>
        </p:txBody>
      </p:sp>
      <p:sp>
        <p:nvSpPr>
          <p:cNvPr id="4" name="Body Level One…"/>
          <p:cNvSpPr txBox="1">
            <a:spLocks noGrp="1"/>
          </p:cNvSpPr>
          <p:nvPr>
            <p:ph type="body" idx="1"/>
          </p:nvPr>
        </p:nvSpPr>
        <p:spPr>
          <a:xfrm>
            <a:off x="609600" y="1467453"/>
            <a:ext cx="10972800" cy="4791457"/>
          </a:xfrm>
          <a:prstGeom prst="rect">
            <a:avLst/>
          </a:prstGeom>
          <a:ln w="12700">
            <a:miter lim="400000"/>
          </a:ln>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90000"/>
        </a:lnSpc>
        <a:spcBef>
          <a:spcPts val="0"/>
        </a:spcBef>
        <a:spcAft>
          <a:spcPts val="0"/>
        </a:spcAft>
        <a:buClrTx/>
        <a:buSzTx/>
        <a:buFontTx/>
        <a:buNone/>
        <a:defRPr sz="3600" b="0" i="0" u="none" strike="noStrike" cap="none" spc="-60" baseline="0">
          <a:solidFill>
            <a:srgbClr val="FFFFFF"/>
          </a:solidFill>
          <a:uFillTx/>
          <a:latin typeface="Corbel" panose="020B0503020204020204"/>
          <a:ea typeface="Corbel" panose="020B0503020204020204"/>
          <a:cs typeface="Corbel" panose="020B0503020204020204"/>
          <a:sym typeface="Corbel" panose="020B0503020204020204"/>
        </a:defRPr>
      </a:lvl1pPr>
      <a:lvl2pPr marL="0" marR="0" indent="0" algn="l" defTabSz="914400" rtl="0" latinLnBrk="0">
        <a:lnSpc>
          <a:spcPct val="90000"/>
        </a:lnSpc>
        <a:spcBef>
          <a:spcPts val="0"/>
        </a:spcBef>
        <a:spcAft>
          <a:spcPts val="0"/>
        </a:spcAft>
        <a:buClrTx/>
        <a:buSzTx/>
        <a:buFontTx/>
        <a:buNone/>
        <a:defRPr sz="3600" b="0" i="0" u="none" strike="noStrike" cap="none" spc="-60" baseline="0">
          <a:solidFill>
            <a:srgbClr val="FFFFFF"/>
          </a:solidFill>
          <a:uFillTx/>
          <a:latin typeface="Corbel" panose="020B0503020204020204"/>
          <a:ea typeface="Corbel" panose="020B0503020204020204"/>
          <a:cs typeface="Corbel" panose="020B0503020204020204"/>
          <a:sym typeface="Corbel" panose="020B0503020204020204"/>
        </a:defRPr>
      </a:lvl2pPr>
      <a:lvl3pPr marL="0" marR="0" indent="0" algn="l" defTabSz="914400" rtl="0" latinLnBrk="0">
        <a:lnSpc>
          <a:spcPct val="90000"/>
        </a:lnSpc>
        <a:spcBef>
          <a:spcPts val="0"/>
        </a:spcBef>
        <a:spcAft>
          <a:spcPts val="0"/>
        </a:spcAft>
        <a:buClrTx/>
        <a:buSzTx/>
        <a:buFontTx/>
        <a:buNone/>
        <a:defRPr sz="3600" b="0" i="0" u="none" strike="noStrike" cap="none" spc="-60" baseline="0">
          <a:solidFill>
            <a:srgbClr val="FFFFFF"/>
          </a:solidFill>
          <a:uFillTx/>
          <a:latin typeface="Corbel" panose="020B0503020204020204"/>
          <a:ea typeface="Corbel" panose="020B0503020204020204"/>
          <a:cs typeface="Corbel" panose="020B0503020204020204"/>
          <a:sym typeface="Corbel" panose="020B0503020204020204"/>
        </a:defRPr>
      </a:lvl3pPr>
      <a:lvl4pPr marL="0" marR="0" indent="0" algn="l" defTabSz="914400" rtl="0" latinLnBrk="0">
        <a:lnSpc>
          <a:spcPct val="90000"/>
        </a:lnSpc>
        <a:spcBef>
          <a:spcPts val="0"/>
        </a:spcBef>
        <a:spcAft>
          <a:spcPts val="0"/>
        </a:spcAft>
        <a:buClrTx/>
        <a:buSzTx/>
        <a:buFontTx/>
        <a:buNone/>
        <a:defRPr sz="3600" b="0" i="0" u="none" strike="noStrike" cap="none" spc="-60" baseline="0">
          <a:solidFill>
            <a:srgbClr val="FFFFFF"/>
          </a:solidFill>
          <a:uFillTx/>
          <a:latin typeface="Corbel" panose="020B0503020204020204"/>
          <a:ea typeface="Corbel" panose="020B0503020204020204"/>
          <a:cs typeface="Corbel" panose="020B0503020204020204"/>
          <a:sym typeface="Corbel" panose="020B0503020204020204"/>
        </a:defRPr>
      </a:lvl4pPr>
      <a:lvl5pPr marL="0" marR="0" indent="0" algn="l" defTabSz="914400" rtl="0" latinLnBrk="0">
        <a:lnSpc>
          <a:spcPct val="90000"/>
        </a:lnSpc>
        <a:spcBef>
          <a:spcPts val="0"/>
        </a:spcBef>
        <a:spcAft>
          <a:spcPts val="0"/>
        </a:spcAft>
        <a:buClrTx/>
        <a:buSzTx/>
        <a:buFontTx/>
        <a:buNone/>
        <a:defRPr sz="3600" b="0" i="0" u="none" strike="noStrike" cap="none" spc="-60" baseline="0">
          <a:solidFill>
            <a:srgbClr val="FFFFFF"/>
          </a:solidFill>
          <a:uFillTx/>
          <a:latin typeface="Corbel" panose="020B0503020204020204"/>
          <a:ea typeface="Corbel" panose="020B0503020204020204"/>
          <a:cs typeface="Corbel" panose="020B0503020204020204"/>
          <a:sym typeface="Corbel" panose="020B0503020204020204"/>
        </a:defRPr>
      </a:lvl5pPr>
      <a:lvl6pPr marL="0" marR="0" indent="0" algn="l" defTabSz="914400" rtl="0" latinLnBrk="0">
        <a:lnSpc>
          <a:spcPct val="90000"/>
        </a:lnSpc>
        <a:spcBef>
          <a:spcPts val="0"/>
        </a:spcBef>
        <a:spcAft>
          <a:spcPts val="0"/>
        </a:spcAft>
        <a:buClrTx/>
        <a:buSzTx/>
        <a:buFontTx/>
        <a:buNone/>
        <a:defRPr sz="3600" b="0" i="0" u="none" strike="noStrike" cap="none" spc="-60" baseline="0">
          <a:solidFill>
            <a:srgbClr val="FFFFFF"/>
          </a:solidFill>
          <a:uFillTx/>
          <a:latin typeface="Corbel" panose="020B0503020204020204"/>
          <a:ea typeface="Corbel" panose="020B0503020204020204"/>
          <a:cs typeface="Corbel" panose="020B0503020204020204"/>
          <a:sym typeface="Corbel" panose="020B0503020204020204"/>
        </a:defRPr>
      </a:lvl6pPr>
      <a:lvl7pPr marL="0" marR="0" indent="0" algn="l" defTabSz="914400" rtl="0" latinLnBrk="0">
        <a:lnSpc>
          <a:spcPct val="90000"/>
        </a:lnSpc>
        <a:spcBef>
          <a:spcPts val="0"/>
        </a:spcBef>
        <a:spcAft>
          <a:spcPts val="0"/>
        </a:spcAft>
        <a:buClrTx/>
        <a:buSzTx/>
        <a:buFontTx/>
        <a:buNone/>
        <a:defRPr sz="3600" b="0" i="0" u="none" strike="noStrike" cap="none" spc="-60" baseline="0">
          <a:solidFill>
            <a:srgbClr val="FFFFFF"/>
          </a:solidFill>
          <a:uFillTx/>
          <a:latin typeface="Corbel" panose="020B0503020204020204"/>
          <a:ea typeface="Corbel" panose="020B0503020204020204"/>
          <a:cs typeface="Corbel" panose="020B0503020204020204"/>
          <a:sym typeface="Corbel" panose="020B0503020204020204"/>
        </a:defRPr>
      </a:lvl7pPr>
      <a:lvl8pPr marL="0" marR="0" indent="0" algn="l" defTabSz="914400" rtl="0" latinLnBrk="0">
        <a:lnSpc>
          <a:spcPct val="90000"/>
        </a:lnSpc>
        <a:spcBef>
          <a:spcPts val="0"/>
        </a:spcBef>
        <a:spcAft>
          <a:spcPts val="0"/>
        </a:spcAft>
        <a:buClrTx/>
        <a:buSzTx/>
        <a:buFontTx/>
        <a:buNone/>
        <a:defRPr sz="3600" b="0" i="0" u="none" strike="noStrike" cap="none" spc="-60" baseline="0">
          <a:solidFill>
            <a:srgbClr val="FFFFFF"/>
          </a:solidFill>
          <a:uFillTx/>
          <a:latin typeface="Corbel" panose="020B0503020204020204"/>
          <a:ea typeface="Corbel" panose="020B0503020204020204"/>
          <a:cs typeface="Corbel" panose="020B0503020204020204"/>
          <a:sym typeface="Corbel" panose="020B0503020204020204"/>
        </a:defRPr>
      </a:lvl8pPr>
      <a:lvl9pPr marL="0" marR="0" indent="0" algn="l" defTabSz="914400" rtl="0" latinLnBrk="0">
        <a:lnSpc>
          <a:spcPct val="90000"/>
        </a:lnSpc>
        <a:spcBef>
          <a:spcPts val="0"/>
        </a:spcBef>
        <a:spcAft>
          <a:spcPts val="0"/>
        </a:spcAft>
        <a:buClrTx/>
        <a:buSzTx/>
        <a:buFontTx/>
        <a:buNone/>
        <a:defRPr sz="3600" b="0" i="0" u="none" strike="noStrike" cap="none" spc="-60" baseline="0">
          <a:solidFill>
            <a:srgbClr val="FFFFFF"/>
          </a:solidFill>
          <a:uFillTx/>
          <a:latin typeface="Corbel" panose="020B0503020204020204"/>
          <a:ea typeface="Corbel" panose="020B0503020204020204"/>
          <a:cs typeface="Corbel" panose="020B0503020204020204"/>
          <a:sym typeface="Corbel" panose="020B0503020204020204"/>
        </a:defRPr>
      </a:lvl9pPr>
    </p:titleStyle>
    <p:bodyStyle>
      <a:lvl1pPr marL="182880" marR="0" indent="-182880" algn="l" defTabSz="914400" rtl="0" latinLnBrk="0">
        <a:lnSpc>
          <a:spcPct val="90000"/>
        </a:lnSpc>
        <a:spcBef>
          <a:spcPts val="1200"/>
        </a:spcBef>
        <a:spcAft>
          <a:spcPts val="0"/>
        </a:spcAft>
        <a:buClr>
          <a:schemeClr val="accent1"/>
        </a:buClr>
        <a:buSzPct val="100000"/>
        <a:buFontTx/>
        <a:buChar char="●"/>
        <a:defRPr sz="2000" b="0" i="0" u="none" strike="noStrike" cap="none" spc="0" baseline="0">
          <a:solidFill>
            <a:srgbClr val="595959"/>
          </a:solidFill>
          <a:uFillTx/>
          <a:latin typeface="Corbel" panose="020B0503020204020204"/>
          <a:ea typeface="Corbel" panose="020B0503020204020204"/>
          <a:cs typeface="Corbel" panose="020B0503020204020204"/>
          <a:sym typeface="Corbel" panose="020B0503020204020204"/>
        </a:defRPr>
      </a:lvl1pPr>
      <a:lvl2pPr marL="706120" marR="0" indent="-203200" algn="l" defTabSz="914400" rtl="0" latinLnBrk="0">
        <a:lnSpc>
          <a:spcPct val="90000"/>
        </a:lnSpc>
        <a:spcBef>
          <a:spcPts val="1200"/>
        </a:spcBef>
        <a:spcAft>
          <a:spcPts val="0"/>
        </a:spcAft>
        <a:buClr>
          <a:schemeClr val="accent1"/>
        </a:buClr>
        <a:buSzPct val="100000"/>
        <a:buFontTx/>
        <a:buChar char="●"/>
        <a:defRPr sz="2000" b="0" i="0" u="none" strike="noStrike" cap="none" spc="0" baseline="0">
          <a:solidFill>
            <a:srgbClr val="595959"/>
          </a:solidFill>
          <a:uFillTx/>
          <a:latin typeface="Corbel" panose="020B0503020204020204"/>
          <a:ea typeface="Corbel" panose="020B0503020204020204"/>
          <a:cs typeface="Corbel" panose="020B0503020204020204"/>
          <a:sym typeface="Corbel" panose="020B0503020204020204"/>
        </a:defRPr>
      </a:lvl2pPr>
      <a:lvl3pPr marL="1188720" marR="0" indent="-228600" algn="l" defTabSz="914400" rtl="0" latinLnBrk="0">
        <a:lnSpc>
          <a:spcPct val="90000"/>
        </a:lnSpc>
        <a:spcBef>
          <a:spcPts val="1200"/>
        </a:spcBef>
        <a:spcAft>
          <a:spcPts val="0"/>
        </a:spcAft>
        <a:buClr>
          <a:schemeClr val="accent1"/>
        </a:buClr>
        <a:buSzPct val="100000"/>
        <a:buFontTx/>
        <a:buChar char="●"/>
        <a:defRPr sz="2000" b="0" i="0" u="none" strike="noStrike" cap="none" spc="0" baseline="0">
          <a:solidFill>
            <a:srgbClr val="595959"/>
          </a:solidFill>
          <a:uFillTx/>
          <a:latin typeface="Corbel" panose="020B0503020204020204"/>
          <a:ea typeface="Corbel" panose="020B0503020204020204"/>
          <a:cs typeface="Corbel" panose="020B0503020204020204"/>
          <a:sym typeface="Corbel" panose="020B0503020204020204"/>
        </a:defRPr>
      </a:lvl3pPr>
      <a:lvl4pPr marL="1678305" marR="0" indent="-260985" algn="l" defTabSz="914400" rtl="0" latinLnBrk="0">
        <a:lnSpc>
          <a:spcPct val="90000"/>
        </a:lnSpc>
        <a:spcBef>
          <a:spcPts val="1200"/>
        </a:spcBef>
        <a:spcAft>
          <a:spcPts val="0"/>
        </a:spcAft>
        <a:buClr>
          <a:schemeClr val="accent1"/>
        </a:buClr>
        <a:buSzPct val="100000"/>
        <a:buFontTx/>
        <a:buChar char="●"/>
        <a:defRPr sz="2000" b="0" i="0" u="none" strike="noStrike" cap="none" spc="0" baseline="0">
          <a:solidFill>
            <a:srgbClr val="595959"/>
          </a:solidFill>
          <a:uFillTx/>
          <a:latin typeface="Corbel" panose="020B0503020204020204"/>
          <a:ea typeface="Corbel" panose="020B0503020204020204"/>
          <a:cs typeface="Corbel" panose="020B0503020204020204"/>
          <a:sym typeface="Corbel" panose="020B0503020204020204"/>
        </a:defRPr>
      </a:lvl4pPr>
      <a:lvl5pPr marL="2135505" marR="0" indent="-260985" algn="l" defTabSz="914400" rtl="0" latinLnBrk="0">
        <a:lnSpc>
          <a:spcPct val="90000"/>
        </a:lnSpc>
        <a:spcBef>
          <a:spcPts val="1200"/>
        </a:spcBef>
        <a:spcAft>
          <a:spcPts val="0"/>
        </a:spcAft>
        <a:buClr>
          <a:schemeClr val="accent1"/>
        </a:buClr>
        <a:buSzPct val="100000"/>
        <a:buFontTx/>
        <a:buChar char="●"/>
        <a:defRPr sz="2000" b="0" i="0" u="none" strike="noStrike" cap="none" spc="0" baseline="0">
          <a:solidFill>
            <a:srgbClr val="595959"/>
          </a:solidFill>
          <a:uFillTx/>
          <a:latin typeface="Corbel" panose="020B0503020204020204"/>
          <a:ea typeface="Corbel" panose="020B0503020204020204"/>
          <a:cs typeface="Corbel" panose="020B0503020204020204"/>
          <a:sym typeface="Corbel" panose="020B0503020204020204"/>
        </a:defRPr>
      </a:lvl5pPr>
      <a:lvl6pPr marL="2612390" marR="0" indent="-326390" algn="l" defTabSz="914400" rtl="0" latinLnBrk="0">
        <a:lnSpc>
          <a:spcPct val="90000"/>
        </a:lnSpc>
        <a:spcBef>
          <a:spcPts val="1200"/>
        </a:spcBef>
        <a:spcAft>
          <a:spcPts val="0"/>
        </a:spcAft>
        <a:buClr>
          <a:schemeClr val="accent1"/>
        </a:buClr>
        <a:buSzPct val="100000"/>
        <a:buFontTx/>
        <a:buChar char="●"/>
        <a:defRPr sz="2000" b="0" i="0" u="none" strike="noStrike" cap="none" spc="0" baseline="0">
          <a:solidFill>
            <a:srgbClr val="595959"/>
          </a:solidFill>
          <a:uFillTx/>
          <a:latin typeface="Corbel" panose="020B0503020204020204"/>
          <a:ea typeface="Corbel" panose="020B0503020204020204"/>
          <a:cs typeface="Corbel" panose="020B0503020204020204"/>
          <a:sym typeface="Corbel" panose="020B0503020204020204"/>
        </a:defRPr>
      </a:lvl6pPr>
      <a:lvl7pPr marL="3069590" marR="0" indent="-326390" algn="l" defTabSz="914400" rtl="0" latinLnBrk="0">
        <a:lnSpc>
          <a:spcPct val="90000"/>
        </a:lnSpc>
        <a:spcBef>
          <a:spcPts val="1200"/>
        </a:spcBef>
        <a:spcAft>
          <a:spcPts val="0"/>
        </a:spcAft>
        <a:buClr>
          <a:schemeClr val="accent1"/>
        </a:buClr>
        <a:buSzPct val="100000"/>
        <a:buFontTx/>
        <a:buChar char="●"/>
        <a:defRPr sz="2000" b="0" i="0" u="none" strike="noStrike" cap="none" spc="0" baseline="0">
          <a:solidFill>
            <a:srgbClr val="595959"/>
          </a:solidFill>
          <a:uFillTx/>
          <a:latin typeface="Corbel" panose="020B0503020204020204"/>
          <a:ea typeface="Corbel" panose="020B0503020204020204"/>
          <a:cs typeface="Corbel" panose="020B0503020204020204"/>
          <a:sym typeface="Corbel" panose="020B0503020204020204"/>
        </a:defRPr>
      </a:lvl7pPr>
      <a:lvl8pPr marL="3526790" marR="0" indent="-326390" algn="l" defTabSz="914400" rtl="0" latinLnBrk="0">
        <a:lnSpc>
          <a:spcPct val="90000"/>
        </a:lnSpc>
        <a:spcBef>
          <a:spcPts val="1200"/>
        </a:spcBef>
        <a:spcAft>
          <a:spcPts val="0"/>
        </a:spcAft>
        <a:buClr>
          <a:schemeClr val="accent1"/>
        </a:buClr>
        <a:buSzPct val="100000"/>
        <a:buFontTx/>
        <a:buChar char="●"/>
        <a:defRPr sz="2000" b="0" i="0" u="none" strike="noStrike" cap="none" spc="0" baseline="0">
          <a:solidFill>
            <a:srgbClr val="595959"/>
          </a:solidFill>
          <a:uFillTx/>
          <a:latin typeface="Corbel" panose="020B0503020204020204"/>
          <a:ea typeface="Corbel" panose="020B0503020204020204"/>
          <a:cs typeface="Corbel" panose="020B0503020204020204"/>
          <a:sym typeface="Corbel" panose="020B0503020204020204"/>
        </a:defRPr>
      </a:lvl8pPr>
      <a:lvl9pPr marL="3983990" marR="0" indent="-326390" algn="l" defTabSz="914400" rtl="0" latinLnBrk="0">
        <a:lnSpc>
          <a:spcPct val="90000"/>
        </a:lnSpc>
        <a:spcBef>
          <a:spcPts val="1200"/>
        </a:spcBef>
        <a:spcAft>
          <a:spcPts val="0"/>
        </a:spcAft>
        <a:buClr>
          <a:schemeClr val="accent1"/>
        </a:buClr>
        <a:buSzPct val="100000"/>
        <a:buFontTx/>
        <a:buChar char="●"/>
        <a:defRPr sz="2000" b="0" i="0" u="none" strike="noStrike" cap="none" spc="0" baseline="0">
          <a:solidFill>
            <a:srgbClr val="595959"/>
          </a:solidFill>
          <a:uFillTx/>
          <a:latin typeface="Corbel" panose="020B0503020204020204"/>
          <a:ea typeface="Corbel" panose="020B0503020204020204"/>
          <a:cs typeface="Corbel" panose="020B0503020204020204"/>
          <a:sym typeface="Corbel" panose="020B0503020204020204"/>
        </a:defRPr>
      </a:lvl9pPr>
    </p:bodyStyle>
    <p:otherStyle>
      <a:lvl1pPr marL="0" marR="0" indent="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orbel" panose="020B0503020204020204"/>
        </a:defRPr>
      </a:lvl1pPr>
      <a:lvl2pPr marL="0" marR="0" indent="4572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orbel" panose="020B0503020204020204"/>
        </a:defRPr>
      </a:lvl2pPr>
      <a:lvl3pPr marL="0" marR="0" indent="9144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orbel" panose="020B0503020204020204"/>
        </a:defRPr>
      </a:lvl3pPr>
      <a:lvl4pPr marL="0" marR="0" indent="13716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orbel" panose="020B0503020204020204"/>
        </a:defRPr>
      </a:lvl4pPr>
      <a:lvl5pPr marL="0" marR="0" indent="18288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orbel" panose="020B0503020204020204"/>
        </a:defRPr>
      </a:lvl5pPr>
      <a:lvl6pPr marL="0" marR="0" indent="22860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orbel" panose="020B0503020204020204"/>
        </a:defRPr>
      </a:lvl6pPr>
      <a:lvl7pPr marL="0" marR="0" indent="27432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orbel" panose="020B0503020204020204"/>
        </a:defRPr>
      </a:lvl7pPr>
      <a:lvl8pPr marL="0" marR="0" indent="32004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orbel" panose="020B0503020204020204"/>
        </a:defRPr>
      </a:lvl8pPr>
      <a:lvl9pPr marL="0" marR="0" indent="36576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orbel" panose="020B0503020204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aterpark.onrender.com/" TargetMode="External"/><Relationship Id="rId2" Type="http://schemas.openxmlformats.org/officeDocument/2006/relationships/hyperlink" Target="https://themeparkcodesment.netlify.app/" TargetMode="External"/><Relationship Id="rId1" Type="http://schemas.openxmlformats.org/officeDocument/2006/relationships/slideLayout" Target="../slideLayouts/slideLayout2.xml"/><Relationship Id="rId4" Type="http://schemas.openxmlformats.org/officeDocument/2006/relationships/hyperlink" Target="https://github.com/laxitkhanpara/WaterPar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37;p1"/>
          <p:cNvSpPr txBox="1"/>
          <p:nvPr/>
        </p:nvSpPr>
        <p:spPr>
          <a:xfrm>
            <a:off x="898165" y="1460758"/>
            <a:ext cx="4887051" cy="643890"/>
          </a:xfrm>
          <a:prstGeom prst="rect">
            <a:avLst/>
          </a:prstGeom>
          <a:ln w="12700">
            <a:miter lim="400000"/>
          </a:ln>
        </p:spPr>
        <p:txBody>
          <a:bodyPr lIns="45699" tIns="45699" rIns="45699" bIns="45699">
            <a:spAutoFit/>
          </a:bodyPr>
          <a:lstStyle>
            <a:lvl1pPr algn="ctr" defTabSz="914400">
              <a:defRPr sz="3600">
                <a:solidFill>
                  <a:srgbClr val="FFFFFF"/>
                </a:solidFill>
                <a:latin typeface="Arial" panose="020B0604020202020204"/>
                <a:ea typeface="Arial" panose="020B0604020202020204"/>
                <a:cs typeface="Arial" panose="020B0604020202020204"/>
                <a:sym typeface="Arial" panose="020B0604020202020204"/>
              </a:defRPr>
            </a:lvl1pPr>
          </a:lstStyle>
          <a:p>
            <a:r>
              <a:rPr lang="en-US"/>
              <a:t>Operating Theme Park</a:t>
            </a:r>
          </a:p>
        </p:txBody>
      </p:sp>
      <p:sp>
        <p:nvSpPr>
          <p:cNvPr id="135" name="Google Shape;40;p1"/>
          <p:cNvSpPr txBox="1"/>
          <p:nvPr/>
        </p:nvSpPr>
        <p:spPr>
          <a:xfrm>
            <a:off x="783590" y="2367915"/>
            <a:ext cx="8083008" cy="3621919"/>
          </a:xfrm>
          <a:prstGeom prst="rect">
            <a:avLst/>
          </a:prstGeom>
          <a:ln w="12700">
            <a:miter lim="400000"/>
          </a:ln>
        </p:spPr>
        <p:txBody>
          <a:bodyPr lIns="45699" tIns="45699" rIns="45699" bIns="45699">
            <a:noAutofit/>
          </a:bodyPr>
          <a:lstStyle/>
          <a:p>
            <a:pPr algn="just" defTabSz="914400">
              <a:defRPr sz="2400">
                <a:solidFill>
                  <a:srgbClr val="FFFFFF"/>
                </a:solidFill>
                <a:latin typeface="Arial" panose="020B0604020202020204"/>
                <a:ea typeface="Arial" panose="020B0604020202020204"/>
                <a:cs typeface="Arial" panose="020B0604020202020204"/>
                <a:sym typeface="Arial" panose="020B0604020202020204"/>
              </a:defRPr>
            </a:pPr>
            <a:r>
              <a:rPr dirty="0"/>
              <a:t>Team Name</a:t>
            </a:r>
            <a:r>
              <a:rPr lang="en-US" dirty="0"/>
              <a:t>:  	</a:t>
            </a:r>
            <a:r>
              <a:rPr lang="en-US" dirty="0" err="1"/>
              <a:t>CodesMent</a:t>
            </a:r>
            <a:endParaRPr lang="en-US" dirty="0"/>
          </a:p>
          <a:p>
            <a:pPr algn="just" defTabSz="914400">
              <a:defRPr sz="2400">
                <a:solidFill>
                  <a:srgbClr val="FFFFFF"/>
                </a:solidFill>
                <a:latin typeface="Arial" panose="020B0604020202020204"/>
                <a:ea typeface="Arial" panose="020B0604020202020204"/>
                <a:cs typeface="Arial" panose="020B0604020202020204"/>
                <a:sym typeface="Arial" panose="020B0604020202020204"/>
              </a:defRPr>
            </a:pPr>
            <a:r>
              <a:rPr dirty="0"/>
              <a:t>Team Members</a:t>
            </a:r>
            <a:r>
              <a:rPr lang="en-US" dirty="0"/>
              <a:t>: 	Harsh Ajay</a:t>
            </a:r>
          </a:p>
          <a:p>
            <a:pPr algn="just" defTabSz="914400">
              <a:defRPr sz="2400">
                <a:solidFill>
                  <a:srgbClr val="FFFFFF"/>
                </a:solidFill>
                <a:latin typeface="Arial" panose="020B0604020202020204"/>
                <a:ea typeface="Arial" panose="020B0604020202020204"/>
                <a:cs typeface="Arial" panose="020B0604020202020204"/>
                <a:sym typeface="Arial" panose="020B0604020202020204"/>
              </a:defRPr>
            </a:pPr>
            <a:r>
              <a:rPr lang="en-US" dirty="0"/>
              <a:t>			Laxit </a:t>
            </a:r>
            <a:r>
              <a:rPr lang="en-US" dirty="0" err="1"/>
              <a:t>Khanpara</a:t>
            </a:r>
            <a:endParaRPr lang="en-US" dirty="0"/>
          </a:p>
          <a:p>
            <a:pPr algn="just" defTabSz="914400">
              <a:defRPr sz="2400">
                <a:solidFill>
                  <a:srgbClr val="FFFFFF"/>
                </a:solidFill>
                <a:latin typeface="Arial" panose="020B0604020202020204"/>
                <a:ea typeface="Arial" panose="020B0604020202020204"/>
                <a:cs typeface="Arial" panose="020B0604020202020204"/>
                <a:sym typeface="Arial" panose="020B0604020202020204"/>
              </a:defRPr>
            </a:pPr>
            <a:r>
              <a:rPr lang="en-US" dirty="0"/>
              <a:t>                         	Ruttvik </a:t>
            </a:r>
            <a:r>
              <a:rPr lang="en-US" dirty="0" err="1"/>
              <a:t>Padhara</a:t>
            </a:r>
            <a:endParaRPr lang="en-US" dirty="0"/>
          </a:p>
          <a:p>
            <a:pPr algn="just" defTabSz="914400">
              <a:defRPr sz="2400">
                <a:solidFill>
                  <a:srgbClr val="FFFFFF"/>
                </a:solidFill>
                <a:latin typeface="Arial" panose="020B0604020202020204"/>
                <a:ea typeface="Arial" panose="020B0604020202020204"/>
                <a:cs typeface="Arial" panose="020B0604020202020204"/>
                <a:sym typeface="Arial" panose="020B0604020202020204"/>
              </a:defRPr>
            </a:pPr>
            <a:r>
              <a:rPr lang="en-US" dirty="0"/>
              <a:t>                            	Dhaval </a:t>
            </a:r>
            <a:r>
              <a:rPr lang="en-US" dirty="0" err="1"/>
              <a:t>Bavda</a:t>
            </a:r>
            <a:endParaRPr lang="en-US" dirty="0"/>
          </a:p>
          <a:p>
            <a:pPr algn="just" defTabSz="914400">
              <a:defRPr sz="2400">
                <a:solidFill>
                  <a:srgbClr val="FFFFFF"/>
                </a:solidFill>
                <a:latin typeface="Arial" panose="020B0604020202020204"/>
                <a:ea typeface="Arial" panose="020B0604020202020204"/>
                <a:cs typeface="Arial" panose="020B0604020202020204"/>
                <a:sym typeface="Arial" panose="020B0604020202020204"/>
              </a:defRPr>
            </a:pPr>
            <a:r>
              <a:rPr lang="en-US" dirty="0"/>
              <a:t>                            	Aagam Shah</a:t>
            </a:r>
          </a:p>
          <a:p>
            <a:pPr algn="just" defTabSz="914400">
              <a:defRPr sz="2400">
                <a:solidFill>
                  <a:srgbClr val="FFFFFF"/>
                </a:solidFill>
                <a:latin typeface="Arial" panose="020B0604020202020204"/>
                <a:ea typeface="Arial" panose="020B0604020202020204"/>
                <a:cs typeface="Arial" panose="020B0604020202020204"/>
                <a:sym typeface="Arial" panose="020B0604020202020204"/>
              </a:defRPr>
            </a:pPr>
            <a:endParaRPr lang="en-US" sz="1000" dirty="0"/>
          </a:p>
          <a:p>
            <a:pPr algn="just" defTabSz="914400">
              <a:defRPr sz="2400">
                <a:solidFill>
                  <a:srgbClr val="FFFFFF"/>
                </a:solidFill>
                <a:latin typeface="Arial" panose="020B0604020202020204"/>
                <a:ea typeface="Arial" panose="020B0604020202020204"/>
                <a:cs typeface="Arial" panose="020B0604020202020204"/>
                <a:sym typeface="Arial" panose="020B0604020202020204"/>
              </a:defRPr>
            </a:pPr>
            <a:r>
              <a:rPr dirty="0"/>
              <a:t>Name of the mentor</a:t>
            </a:r>
            <a:r>
              <a:rPr lang="en-US" dirty="0"/>
              <a:t>: N </a:t>
            </a:r>
            <a:r>
              <a:rPr lang="en-US" dirty="0" err="1"/>
              <a:t>Narshimha</a:t>
            </a:r>
            <a:r>
              <a:rPr lang="en-US" dirty="0"/>
              <a:t> Pillai</a:t>
            </a:r>
          </a:p>
        </p:txBody>
      </p:sp>
      <p:sp>
        <p:nvSpPr>
          <p:cNvPr id="136" name="Google Shape;41;p1"/>
          <p:cNvSpPr txBox="1"/>
          <p:nvPr/>
        </p:nvSpPr>
        <p:spPr>
          <a:xfrm>
            <a:off x="898265" y="5227986"/>
            <a:ext cx="4886951" cy="338512"/>
          </a:xfrm>
          <a:prstGeom prst="rect">
            <a:avLst/>
          </a:prstGeom>
          <a:ln w="12700">
            <a:miter lim="400000"/>
          </a:ln>
        </p:spPr>
        <p:txBody>
          <a:bodyPr lIns="45699" tIns="45699" rIns="45699" bIns="45699">
            <a:spAutoFit/>
          </a:bodyPr>
          <a:lstStyle>
            <a:lvl1pPr algn="ctr" defTabSz="914400">
              <a:defRPr sz="1400">
                <a:solidFill>
                  <a:srgbClr val="FFFFFF"/>
                </a:solidFill>
                <a:latin typeface="Arial" panose="020B0604020202020204"/>
                <a:ea typeface="Arial" panose="020B0604020202020204"/>
                <a:cs typeface="Arial" panose="020B0604020202020204"/>
                <a:sym typeface="Arial" panose="020B0604020202020204"/>
              </a:defRPr>
            </a:lvl1pPr>
          </a:lstStyle>
          <a:p>
            <a:r>
              <a:rPr lang="en-US" sz="1600" dirty="0"/>
              <a:t>06 August 2024</a:t>
            </a:r>
            <a:endParaRPr sz="1600" dirty="0"/>
          </a:p>
        </p:txBody>
      </p:sp>
      <p:sp>
        <p:nvSpPr>
          <p:cNvPr id="137" name="Slide Number"/>
          <p:cNvSpPr txBox="1">
            <a:spLocks noGrp="1"/>
          </p:cNvSpPr>
          <p:nvPr>
            <p:ph type="sldNum" sz="quarter" idx="4294967295"/>
          </p:nvPr>
        </p:nvSpPr>
        <p:spPr>
          <a:prstGeom prst="rect">
            <a:avLst/>
          </a:prstGeom>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List all risks and challenges and how you developed solutions for their mitigation…"/>
          <p:cNvSpPr txBox="1">
            <a:spLocks noGrp="1"/>
          </p:cNvSpPr>
          <p:nvPr>
            <p:ph type="body" sz="half" idx="1"/>
          </p:nvPr>
        </p:nvSpPr>
        <p:spPr>
          <a:xfrm>
            <a:off x="3771900" y="1499198"/>
            <a:ext cx="7315200" cy="3859603"/>
          </a:xfrm>
          <a:prstGeom prst="rect">
            <a:avLst/>
          </a:prstGeom>
        </p:spPr>
        <p:txBody>
          <a:bodyPr>
            <a:normAutofit fontScale="95000"/>
          </a:bodyPr>
          <a:lstStyle/>
          <a:p>
            <a:pPr algn="just"/>
            <a:endParaRPr dirty="0">
              <a:solidFill>
                <a:schemeClr val="tx1"/>
              </a:solidFill>
              <a:latin typeface="Times New Roman" panose="02020603050405020304" pitchFamily="18" charset="0"/>
              <a:cs typeface="Times New Roman" panose="02020603050405020304" pitchFamily="18" charset="0"/>
            </a:endParaRPr>
          </a:p>
          <a:p>
            <a:pPr algn="just"/>
            <a:r>
              <a:rPr b="1" dirty="0">
                <a:solidFill>
                  <a:schemeClr val="tx1"/>
                </a:solidFill>
                <a:latin typeface="Times New Roman" panose="02020603050405020304" pitchFamily="18" charset="0"/>
                <a:cs typeface="Times New Roman" panose="02020603050405020304" pitchFamily="18" charset="0"/>
                <a:sym typeface="+mn-ea"/>
              </a:rPr>
              <a:t>Risks</a:t>
            </a:r>
            <a:r>
              <a:rPr lang="en-US" b="1" dirty="0">
                <a:solidFill>
                  <a:schemeClr val="tx1"/>
                </a:solidFill>
                <a:latin typeface="Times New Roman" panose="02020603050405020304" pitchFamily="18" charset="0"/>
                <a:cs typeface="Times New Roman" panose="02020603050405020304" pitchFamily="18" charset="0"/>
                <a:sym typeface="+mn-ea"/>
              </a:rPr>
              <a:t> </a:t>
            </a:r>
            <a:endParaRPr b="1" dirty="0">
              <a:solidFill>
                <a:schemeClr val="tx1"/>
              </a:solidFill>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Downtime due to server failures, network issues, or software bugs can result in service interruptions.</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sym typeface="+mn-ea"/>
              </a:rPr>
              <a:t>Challenges </a:t>
            </a:r>
          </a:p>
          <a:p>
            <a:pPr algn="jus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sym typeface="+mn-ea"/>
              </a:rPr>
              <a:t>Loss of revenue, customer dissatisfaction, operational delays.</a:t>
            </a:r>
          </a:p>
          <a:p>
            <a:pPr algn="jus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sym typeface="+mn-ea"/>
              </a:rPr>
              <a:t>Development </a:t>
            </a:r>
            <a:r>
              <a:rPr lang="en-US" dirty="0">
                <a:solidFill>
                  <a:schemeClr val="tx1"/>
                </a:solidFill>
                <a:latin typeface="Times New Roman" panose="02020603050405020304" pitchFamily="18" charset="0"/>
                <a:cs typeface="Times New Roman" panose="02020603050405020304" pitchFamily="18" charset="0"/>
                <a:sym typeface="+mn-ea"/>
              </a:rPr>
              <a:t>problems,</a:t>
            </a:r>
            <a:r>
              <a:rPr dirty="0">
                <a:solidFill>
                  <a:schemeClr val="tx1"/>
                </a:solidFill>
                <a:latin typeface="Times New Roman" panose="02020603050405020304" pitchFamily="18" charset="0"/>
                <a:cs typeface="Times New Roman" panose="02020603050405020304" pitchFamily="18" charset="0"/>
                <a:sym typeface="+mn-ea"/>
              </a:rPr>
              <a:t> suboptimal performance.</a:t>
            </a:r>
          </a:p>
          <a:p>
            <a:pPr algn="just"/>
            <a:r>
              <a:rPr lang="en-US" b="1" dirty="0">
                <a:solidFill>
                  <a:schemeClr val="tx1"/>
                </a:solidFill>
                <a:latin typeface="Times New Roman" panose="02020603050405020304" pitchFamily="18" charset="0"/>
                <a:cs typeface="Times New Roman" panose="02020603050405020304" pitchFamily="18" charset="0"/>
                <a:sym typeface="+mn-ea"/>
              </a:rPr>
              <a:t>M</a:t>
            </a:r>
            <a:r>
              <a:rPr b="1" dirty="0">
                <a:solidFill>
                  <a:schemeClr val="tx1"/>
                </a:solidFill>
                <a:latin typeface="Times New Roman" panose="02020603050405020304" pitchFamily="18" charset="0"/>
                <a:cs typeface="Times New Roman" panose="02020603050405020304" pitchFamily="18" charset="0"/>
                <a:sym typeface="+mn-ea"/>
              </a:rPr>
              <a:t>itigation</a:t>
            </a:r>
            <a:endParaRPr lang="en-US" b="1" dirty="0">
              <a:solidFill>
                <a:schemeClr val="tx1"/>
              </a:solidFill>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Ensure proper version compatibility and testing</a:t>
            </a: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Follow best practices for integration</a:t>
            </a:r>
            <a:r>
              <a:rPr lang="en-US"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p:txBody>
      </p:sp>
      <p:sp>
        <p:nvSpPr>
          <p:cNvPr id="192" name="Project Development Cycle"/>
          <p:cNvSpPr txBox="1"/>
          <p:nvPr/>
        </p:nvSpPr>
        <p:spPr>
          <a:xfrm>
            <a:off x="400369" y="2654300"/>
            <a:ext cx="2642853" cy="1549400"/>
          </a:xfrm>
          <a:prstGeom prst="rect">
            <a:avLst/>
          </a:prstGeom>
          <a:ln w="12700">
            <a:miter lim="400000"/>
          </a:ln>
        </p:spPr>
        <p:txBody>
          <a:bodyPr lIns="45719" rIns="45719">
            <a:spAutoFit/>
          </a:bodyPr>
          <a:lstStyle>
            <a:lvl1pPr defTabSz="914400">
              <a:lnSpc>
                <a:spcPct val="90000"/>
              </a:lnSpc>
              <a:defRPr sz="3600" spc="-100">
                <a:solidFill>
                  <a:srgbClr val="FFFFFF"/>
                </a:solidFill>
              </a:defRPr>
            </a:lvl1pPr>
          </a:lstStyle>
          <a:p>
            <a:r>
              <a:t>Project Development Cycle</a:t>
            </a:r>
          </a:p>
        </p:txBody>
      </p:sp>
      <p:sp>
        <p:nvSpPr>
          <p:cNvPr id="193" name="Text Placeholder 4"/>
          <p:cNvSpPr txBox="1"/>
          <p:nvPr/>
        </p:nvSpPr>
        <p:spPr>
          <a:xfrm>
            <a:off x="3771900" y="695608"/>
            <a:ext cx="6258441" cy="535531"/>
          </a:xfrm>
          <a:prstGeom prst="rect">
            <a:avLst/>
          </a:prstGeom>
          <a:ln w="12700">
            <a:miter lim="400000"/>
          </a:ln>
        </p:spPr>
        <p:txBody>
          <a:bodyPr lIns="45719" rIns="45719" anchor="ctr">
            <a:spAutoFit/>
          </a:bodyPr>
          <a:lstStyle/>
          <a:p>
            <a:pPr defTabSz="914400">
              <a:lnSpc>
                <a:spcPct val="90000"/>
              </a:lnSpc>
              <a:spcBef>
                <a:spcPts val="1200"/>
              </a:spcBef>
              <a:defRPr sz="3600">
                <a:solidFill>
                  <a:srgbClr val="595959"/>
                </a:solidFill>
              </a:defRPr>
            </a:pPr>
            <a:r>
              <a:rPr sz="3200" b="1" dirty="0">
                <a:solidFill>
                  <a:schemeClr val="tx1"/>
                </a:solidFill>
                <a:latin typeface="Times New Roman" panose="02020603050405020304" pitchFamily="18" charset="0"/>
                <a:cs typeface="Times New Roman" panose="02020603050405020304" pitchFamily="18" charset="0"/>
              </a:rPr>
              <a:t>Project Development Cycle</a:t>
            </a:r>
            <a:r>
              <a:rPr lang="en-US" sz="3200" b="1" dirty="0">
                <a:solidFill>
                  <a:schemeClr val="tx1"/>
                </a:solidFill>
                <a:latin typeface="Times New Roman" panose="02020603050405020304" pitchFamily="18" charset="0"/>
                <a:cs typeface="Times New Roman" panose="02020603050405020304" pitchFamily="18" charset="0"/>
              </a:rPr>
              <a:t>:</a:t>
            </a:r>
            <a:endParaRPr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f you made changes in your project as compared to your proposal, indicate the changes made and why you had to make these changes…"/>
          <p:cNvSpPr txBox="1">
            <a:spLocks noGrp="1"/>
          </p:cNvSpPr>
          <p:nvPr>
            <p:ph type="body" sz="half" idx="1"/>
          </p:nvPr>
        </p:nvSpPr>
        <p:spPr>
          <a:xfrm>
            <a:off x="3771942" y="1926771"/>
            <a:ext cx="7315201" cy="4049486"/>
          </a:xfrm>
          <a:prstGeom prst="rect">
            <a:avLst/>
          </a:prstGeom>
        </p:spPr>
        <p:txBody>
          <a:bodyPr>
            <a:normAutofit/>
          </a:bodyPr>
          <a:lstStyle/>
          <a:p>
            <a:pPr marL="0" indent="0" algn="just">
              <a:buNone/>
            </a:pPr>
            <a:r>
              <a:rPr lang="en-US" b="1" dirty="0">
                <a:solidFill>
                  <a:schemeClr val="tx1"/>
                </a:solidFill>
                <a:latin typeface="Times New Roman" panose="02020603050405020304" pitchFamily="18" charset="0"/>
                <a:cs typeface="Times New Roman" panose="02020603050405020304" pitchFamily="18" charset="0"/>
              </a:rPr>
              <a:t>1. </a:t>
            </a:r>
            <a:r>
              <a:rPr b="1" dirty="0">
                <a:solidFill>
                  <a:schemeClr val="tx1"/>
                </a:solidFill>
                <a:latin typeface="Times New Roman" panose="02020603050405020304" pitchFamily="18" charset="0"/>
                <a:cs typeface="Times New Roman" panose="02020603050405020304" pitchFamily="18" charset="0"/>
              </a:rPr>
              <a:t>Parking System</a:t>
            </a:r>
            <a:r>
              <a:rPr lang="en-US" b="1" dirty="0">
                <a:solidFill>
                  <a:schemeClr val="tx1"/>
                </a:solidFill>
                <a:latin typeface="Times New Roman" panose="02020603050405020304" pitchFamily="18" charset="0"/>
                <a:cs typeface="Times New Roman" panose="02020603050405020304" pitchFamily="18" charset="0"/>
              </a:rPr>
              <a:t> (Removed)</a:t>
            </a:r>
          </a:p>
          <a:p>
            <a:pPr marL="0" indent="0" algn="just">
              <a:buNone/>
            </a:pPr>
            <a:r>
              <a:rPr lang="en-US" b="1" dirty="0">
                <a:solidFill>
                  <a:schemeClr val="tx1"/>
                </a:solidFill>
                <a:latin typeface="Times New Roman" panose="02020603050405020304" pitchFamily="18" charset="0"/>
                <a:cs typeface="Times New Roman" panose="02020603050405020304" pitchFamily="18" charset="0"/>
              </a:rPr>
              <a:t>2. Ride Count System (Removed)</a:t>
            </a:r>
          </a:p>
          <a:p>
            <a:pPr marL="0" indent="0" algn="just">
              <a:buNone/>
            </a:pPr>
            <a:r>
              <a:rPr lang="en-US" b="1" dirty="0">
                <a:solidFill>
                  <a:schemeClr val="tx1"/>
                </a:solidFill>
                <a:latin typeface="Times New Roman" panose="02020603050405020304" pitchFamily="18" charset="0"/>
                <a:cs typeface="Times New Roman" panose="02020603050405020304" pitchFamily="18" charset="0"/>
              </a:rPr>
              <a:t>3. Map Integration (Removed) </a:t>
            </a:r>
          </a:p>
          <a:p>
            <a:pPr algn="just">
              <a:lnSpc>
                <a:spcPct val="120000"/>
              </a:lnSpc>
            </a:pPr>
            <a:r>
              <a:rPr lang="en-US" b="1" dirty="0">
                <a:solidFill>
                  <a:schemeClr val="tx1"/>
                </a:solidFill>
                <a:latin typeface="Times New Roman" panose="02020603050405020304" pitchFamily="18" charset="0"/>
                <a:cs typeface="Times New Roman" panose="02020603050405020304" pitchFamily="18" charset="0"/>
              </a:rPr>
              <a:t>Reason for Change: </a:t>
            </a:r>
            <a:r>
              <a:rPr lang="en-US" dirty="0">
                <a:solidFill>
                  <a:schemeClr val="tx1"/>
                </a:solidFill>
                <a:latin typeface="Times New Roman" panose="02020603050405020304" pitchFamily="18" charset="0"/>
                <a:cs typeface="Times New Roman" panose="02020603050405020304" pitchFamily="18" charset="0"/>
              </a:rPr>
              <a:t>Due to time constraints and a shift in project priorities, it was decided to defer these implementation to a future phase.</a:t>
            </a:r>
          </a:p>
          <a:p>
            <a:pPr algn="just"/>
            <a:r>
              <a:rPr lang="en-US" b="1" dirty="0">
                <a:solidFill>
                  <a:schemeClr val="tx1"/>
                </a:solidFill>
                <a:latin typeface="Times New Roman" panose="02020603050405020304" pitchFamily="18" charset="0"/>
                <a:cs typeface="Times New Roman" panose="02020603050405020304" pitchFamily="18" charset="0"/>
              </a:rPr>
              <a:t>Impact on Project:</a:t>
            </a:r>
          </a:p>
          <a:p>
            <a:pPr lvl="1" algn="jus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Time: The removal allowed the team to focus on other features. </a:t>
            </a:r>
            <a:endParaRPr lang="en-US" dirty="0">
              <a:solidFill>
                <a:schemeClr val="tx1"/>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Effort: The team's workload was optimized, reducing complexity and allowing for better quality in other deliverables.</a:t>
            </a:r>
          </a:p>
        </p:txBody>
      </p:sp>
      <p:sp>
        <p:nvSpPr>
          <p:cNvPr id="196" name="Project Development Cycle"/>
          <p:cNvSpPr txBox="1"/>
          <p:nvPr/>
        </p:nvSpPr>
        <p:spPr>
          <a:xfrm>
            <a:off x="400369" y="2654300"/>
            <a:ext cx="2642853" cy="1549400"/>
          </a:xfrm>
          <a:prstGeom prst="rect">
            <a:avLst/>
          </a:prstGeom>
          <a:ln w="12700">
            <a:miter lim="400000"/>
          </a:ln>
        </p:spPr>
        <p:txBody>
          <a:bodyPr lIns="45719" rIns="45719">
            <a:spAutoFit/>
          </a:bodyPr>
          <a:lstStyle>
            <a:lvl1pPr defTabSz="914400">
              <a:lnSpc>
                <a:spcPct val="90000"/>
              </a:lnSpc>
              <a:defRPr sz="3600" spc="-100">
                <a:solidFill>
                  <a:srgbClr val="FFFFFF"/>
                </a:solidFill>
              </a:defRPr>
            </a:lvl1pPr>
          </a:lstStyle>
          <a:p>
            <a:r>
              <a:t>Project Development Cycle</a:t>
            </a:r>
          </a:p>
        </p:txBody>
      </p:sp>
      <p:sp>
        <p:nvSpPr>
          <p:cNvPr id="197" name="Text Placeholder 4"/>
          <p:cNvSpPr txBox="1"/>
          <p:nvPr/>
        </p:nvSpPr>
        <p:spPr>
          <a:xfrm>
            <a:off x="3771942" y="767318"/>
            <a:ext cx="6258441" cy="1080771"/>
          </a:xfrm>
          <a:prstGeom prst="rect">
            <a:avLst/>
          </a:prstGeom>
          <a:ln w="12700">
            <a:miter lim="400000"/>
          </a:ln>
        </p:spPr>
        <p:txBody>
          <a:bodyPr lIns="45719" rIns="45719" anchor="ctr">
            <a:spAutoFit/>
          </a:bodyPr>
          <a:lstStyle>
            <a:lvl1pPr defTabSz="914400">
              <a:lnSpc>
                <a:spcPct val="90000"/>
              </a:lnSpc>
              <a:spcBef>
                <a:spcPts val="1200"/>
              </a:spcBef>
              <a:defRPr sz="3600">
                <a:solidFill>
                  <a:srgbClr val="595959"/>
                </a:solidFill>
              </a:defRPr>
            </a:lvl1pPr>
          </a:lstStyle>
          <a:p>
            <a:r>
              <a:rPr b="1" dirty="0">
                <a:solidFill>
                  <a:schemeClr val="tx1"/>
                </a:solidFill>
                <a:latin typeface="Times New Roman" panose="02020603050405020304" pitchFamily="18" charset="0"/>
                <a:cs typeface="Times New Roman" panose="02020603050405020304" pitchFamily="18" charset="0"/>
              </a:rPr>
              <a:t>Project Development Cycle</a:t>
            </a:r>
            <a:r>
              <a:rPr lang="en-US" b="1" dirty="0">
                <a:solidFill>
                  <a:schemeClr val="tx1"/>
                </a:solidFill>
                <a:latin typeface="Times New Roman" panose="02020603050405020304" pitchFamily="18" charset="0"/>
                <a:cs typeface="Times New Roman" panose="02020603050405020304" pitchFamily="18" charset="0"/>
              </a:rPr>
              <a:t>: </a:t>
            </a:r>
            <a:r>
              <a:rPr b="1" dirty="0">
                <a:solidFill>
                  <a:schemeClr val="tx1"/>
                </a:solidFill>
                <a:latin typeface="Times New Roman" panose="02020603050405020304" pitchFamily="18" charset="0"/>
                <a:cs typeface="Times New Roman" panose="02020603050405020304" pitchFamily="18" charset="0"/>
              </a:rPr>
              <a:t>Change management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Include all test cases and how testing was done"/>
          <p:cNvSpPr txBox="1">
            <a:spLocks noGrp="1"/>
          </p:cNvSpPr>
          <p:nvPr>
            <p:ph type="body" sz="half" idx="1"/>
          </p:nvPr>
        </p:nvSpPr>
        <p:spPr>
          <a:xfrm>
            <a:off x="3771942" y="2329326"/>
            <a:ext cx="7315201" cy="3167960"/>
          </a:xfrm>
          <a:prstGeom prst="rect">
            <a:avLst/>
          </a:prstGeom>
        </p:spPr>
        <p:txBody>
          <a:bodyPr>
            <a:normAutofit/>
          </a:bodyPr>
          <a:lstStyle/>
          <a:p>
            <a:pPr algn="just"/>
            <a:r>
              <a:rPr sz="2400" dirty="0">
                <a:solidFill>
                  <a:schemeClr val="tx1"/>
                </a:solidFill>
                <a:latin typeface="Times New Roman" panose="02020603050405020304" pitchFamily="18" charset="0"/>
                <a:cs typeface="Times New Roman" panose="02020603050405020304" pitchFamily="18" charset="0"/>
              </a:rPr>
              <a:t> </a:t>
            </a:r>
            <a:r>
              <a:rPr sz="2400" b="1" dirty="0">
                <a:solidFill>
                  <a:schemeClr val="tx1"/>
                </a:solidFill>
                <a:latin typeface="Times New Roman" panose="02020603050405020304" pitchFamily="18" charset="0"/>
                <a:cs typeface="Times New Roman" panose="02020603050405020304" pitchFamily="18" charset="0"/>
              </a:rPr>
              <a:t>Unit Testing</a:t>
            </a:r>
            <a:r>
              <a:rPr lang="en-US" sz="2400" b="1" dirty="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Conducting unit tests to verify the functionality of individual components.</a:t>
            </a:r>
          </a:p>
          <a:p>
            <a:pPr algn="just"/>
            <a:r>
              <a:rPr sz="2400" dirty="0">
                <a:solidFill>
                  <a:schemeClr val="tx1"/>
                </a:solidFill>
                <a:latin typeface="Times New Roman" panose="02020603050405020304" pitchFamily="18" charset="0"/>
                <a:cs typeface="Times New Roman" panose="02020603050405020304" pitchFamily="18" charset="0"/>
              </a:rPr>
              <a:t> </a:t>
            </a:r>
            <a:r>
              <a:rPr sz="2400" b="1" dirty="0">
                <a:solidFill>
                  <a:schemeClr val="tx1"/>
                </a:solidFill>
                <a:latin typeface="Times New Roman" panose="02020603050405020304" pitchFamily="18" charset="0"/>
                <a:cs typeface="Times New Roman" panose="02020603050405020304" pitchFamily="18" charset="0"/>
              </a:rPr>
              <a:t>Integration Testing</a:t>
            </a:r>
            <a:r>
              <a:rPr lang="en-US" sz="2400" b="1" dirty="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Performing integration tests to ensure that different parts of the system work together as expected.</a:t>
            </a:r>
          </a:p>
          <a:p>
            <a:pPr algn="just"/>
            <a:r>
              <a:rPr sz="2400" b="1" dirty="0">
                <a:solidFill>
                  <a:schemeClr val="tx1"/>
                </a:solidFill>
                <a:latin typeface="Times New Roman" panose="02020603050405020304" pitchFamily="18" charset="0"/>
                <a:cs typeface="Times New Roman" panose="02020603050405020304" pitchFamily="18" charset="0"/>
              </a:rPr>
              <a:t>End-to-End Testing</a:t>
            </a:r>
            <a:r>
              <a:rPr lang="en-US" sz="2400" b="1" dirty="0">
                <a:solidFill>
                  <a:schemeClr val="tx1"/>
                </a:solidFill>
                <a:latin typeface="Times New Roman" panose="02020603050405020304" pitchFamily="18" charset="0"/>
                <a:cs typeface="Times New Roman" panose="02020603050405020304" pitchFamily="18" charset="0"/>
              </a:rPr>
              <a:t>:</a:t>
            </a:r>
            <a:r>
              <a:rPr sz="2400" dirty="0">
                <a:solidFill>
                  <a:schemeClr val="tx1"/>
                </a:solidFill>
                <a:latin typeface="Times New Roman" panose="02020603050405020304" pitchFamily="18" charset="0"/>
                <a:cs typeface="Times New Roman" panose="02020603050405020304" pitchFamily="18" charset="0"/>
              </a:rPr>
              <a:t> Carrying out end-to-end tests to validate the entire user journey from start to finish.</a:t>
            </a:r>
          </a:p>
        </p:txBody>
      </p:sp>
      <p:sp>
        <p:nvSpPr>
          <p:cNvPr id="200" name="Project Development Cycle"/>
          <p:cNvSpPr txBox="1"/>
          <p:nvPr/>
        </p:nvSpPr>
        <p:spPr>
          <a:xfrm>
            <a:off x="400369" y="2654300"/>
            <a:ext cx="2642853" cy="1549400"/>
          </a:xfrm>
          <a:prstGeom prst="rect">
            <a:avLst/>
          </a:prstGeom>
          <a:ln w="12700">
            <a:miter lim="400000"/>
          </a:ln>
        </p:spPr>
        <p:txBody>
          <a:bodyPr lIns="45719" rIns="45719">
            <a:spAutoFit/>
          </a:bodyPr>
          <a:lstStyle>
            <a:lvl1pPr defTabSz="914400">
              <a:lnSpc>
                <a:spcPct val="90000"/>
              </a:lnSpc>
              <a:defRPr sz="3600" spc="-100">
                <a:solidFill>
                  <a:srgbClr val="FFFFFF"/>
                </a:solidFill>
              </a:defRPr>
            </a:lvl1pPr>
          </a:lstStyle>
          <a:p>
            <a:r>
              <a:t>Project Development Cycle</a:t>
            </a:r>
          </a:p>
        </p:txBody>
      </p:sp>
      <p:sp>
        <p:nvSpPr>
          <p:cNvPr id="201" name="Text Placeholder 4"/>
          <p:cNvSpPr txBox="1"/>
          <p:nvPr/>
        </p:nvSpPr>
        <p:spPr>
          <a:xfrm>
            <a:off x="3771942" y="887061"/>
            <a:ext cx="6258441" cy="1080771"/>
          </a:xfrm>
          <a:prstGeom prst="rect">
            <a:avLst/>
          </a:prstGeom>
          <a:ln w="12700">
            <a:miter lim="400000"/>
          </a:ln>
        </p:spPr>
        <p:txBody>
          <a:bodyPr lIns="45719" rIns="45719" anchor="ctr">
            <a:spAutoFit/>
          </a:bodyPr>
          <a:lstStyle>
            <a:lvl1pPr defTabSz="914400">
              <a:lnSpc>
                <a:spcPct val="90000"/>
              </a:lnSpc>
              <a:spcBef>
                <a:spcPts val="1200"/>
              </a:spcBef>
              <a:defRPr sz="3600">
                <a:solidFill>
                  <a:srgbClr val="595959"/>
                </a:solidFill>
              </a:defRPr>
            </a:lvl1pPr>
          </a:lstStyle>
          <a:p>
            <a:r>
              <a:rPr b="1" dirty="0">
                <a:solidFill>
                  <a:schemeClr val="tx1"/>
                </a:solidFill>
                <a:latin typeface="Times New Roman" panose="02020603050405020304" pitchFamily="18" charset="0"/>
                <a:cs typeface="Times New Roman" panose="02020603050405020304" pitchFamily="18" charset="0"/>
              </a:rPr>
              <a:t>Project Development Cycle</a:t>
            </a:r>
            <a:r>
              <a:rPr lang="en-US" b="1" dirty="0">
                <a:solidFill>
                  <a:schemeClr val="tx1"/>
                </a:solidFill>
                <a:latin typeface="Times New Roman" panose="02020603050405020304" pitchFamily="18" charset="0"/>
                <a:cs typeface="Times New Roman" panose="02020603050405020304" pitchFamily="18" charset="0"/>
              </a:rPr>
              <a:t>: </a:t>
            </a:r>
            <a:r>
              <a:rPr b="1" dirty="0">
                <a:solidFill>
                  <a:schemeClr val="tx1"/>
                </a:solidFill>
                <a:latin typeface="Times New Roman" panose="02020603050405020304" pitchFamily="18" charset="0"/>
                <a:cs typeface="Times New Roman" panose="02020603050405020304" pitchFamily="18" charset="0"/>
              </a:rPr>
              <a:t>Testing</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What sort of follow-up activities should take place to ensure that the results of this project  are applied to the fullest extent possible?…"/>
          <p:cNvSpPr txBox="1">
            <a:spLocks noGrp="1"/>
          </p:cNvSpPr>
          <p:nvPr>
            <p:ph type="body" sz="half" idx="1"/>
          </p:nvPr>
        </p:nvSpPr>
        <p:spPr>
          <a:xfrm>
            <a:off x="3771900" y="2202180"/>
            <a:ext cx="7315200" cy="2683577"/>
          </a:xfrm>
          <a:prstGeom prst="rect">
            <a:avLst/>
          </a:prstGeom>
        </p:spPr>
        <p:txBody>
          <a:bodyPr>
            <a:normAutofit fontScale="97500"/>
          </a:bodyPr>
          <a:lstStyle/>
          <a:p>
            <a:pPr algn="just"/>
            <a:r>
              <a:rPr b="1" dirty="0">
                <a:solidFill>
                  <a:schemeClr val="tx1"/>
                </a:solidFill>
                <a:latin typeface="Times New Roman" panose="02020603050405020304" pitchFamily="18" charset="0"/>
                <a:cs typeface="Times New Roman" panose="02020603050405020304" pitchFamily="18" charset="0"/>
              </a:rPr>
              <a:t>Expansion of the Ecosystem:</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a:t>
            </a:r>
            <a:r>
              <a:rPr dirty="0">
                <a:solidFill>
                  <a:schemeClr val="tx1"/>
                </a:solidFill>
                <a:latin typeface="Times New Roman" panose="02020603050405020304" pitchFamily="18" charset="0"/>
                <a:cs typeface="Times New Roman" panose="02020603050405020304" pitchFamily="18" charset="0"/>
              </a:rPr>
              <a:t>ntegrating third-party services, such as food ordering, merchandise shops, or partnerships with local businesses, to create a comprehensive ecosystem.</a:t>
            </a:r>
            <a:endParaRPr lang="en-US" dirty="0">
              <a:solidFill>
                <a:schemeClr val="tx1"/>
              </a:solidFill>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anose="02020603050405020304" pitchFamily="18" charset="0"/>
                <a:cs typeface="Times New Roman" panose="02020603050405020304" pitchFamily="18" charset="0"/>
              </a:rPr>
              <a:t>Adding of Features: </a:t>
            </a:r>
            <a:r>
              <a:rPr lang="en-US" dirty="0">
                <a:solidFill>
                  <a:schemeClr val="tx1"/>
                </a:solidFill>
                <a:latin typeface="Times New Roman" panose="02020603050405020304" pitchFamily="18" charset="0"/>
                <a:cs typeface="Times New Roman" panose="02020603050405020304" pitchFamily="18" charset="0"/>
              </a:rPr>
              <a:t>Parking System, Ride Count System, Map Integration.</a:t>
            </a:r>
          </a:p>
        </p:txBody>
      </p:sp>
      <p:sp>
        <p:nvSpPr>
          <p:cNvPr id="212" name="Project Development Cycle"/>
          <p:cNvSpPr txBox="1"/>
          <p:nvPr/>
        </p:nvSpPr>
        <p:spPr>
          <a:xfrm>
            <a:off x="400369" y="2654300"/>
            <a:ext cx="2642853" cy="1549400"/>
          </a:xfrm>
          <a:prstGeom prst="rect">
            <a:avLst/>
          </a:prstGeom>
          <a:ln w="12700">
            <a:miter lim="400000"/>
          </a:ln>
        </p:spPr>
        <p:txBody>
          <a:bodyPr lIns="45719" rIns="45719">
            <a:spAutoFit/>
          </a:bodyPr>
          <a:lstStyle>
            <a:lvl1pPr defTabSz="914400">
              <a:lnSpc>
                <a:spcPct val="90000"/>
              </a:lnSpc>
              <a:defRPr sz="3600" spc="-100">
                <a:solidFill>
                  <a:srgbClr val="FFFFFF"/>
                </a:solidFill>
              </a:defRPr>
            </a:lvl1pPr>
          </a:lstStyle>
          <a:p>
            <a:r>
              <a:t>Project Development Cycle</a:t>
            </a:r>
          </a:p>
        </p:txBody>
      </p:sp>
      <p:sp>
        <p:nvSpPr>
          <p:cNvPr id="213" name="Text Placeholder 4"/>
          <p:cNvSpPr txBox="1"/>
          <p:nvPr/>
        </p:nvSpPr>
        <p:spPr>
          <a:xfrm>
            <a:off x="3771900" y="882715"/>
            <a:ext cx="6258441" cy="1089529"/>
          </a:xfrm>
          <a:prstGeom prst="rect">
            <a:avLst/>
          </a:prstGeom>
          <a:ln w="12700">
            <a:miter lim="400000"/>
          </a:ln>
        </p:spPr>
        <p:txBody>
          <a:bodyPr lIns="45719" rIns="45719" anchor="ctr">
            <a:spAutoFit/>
          </a:bodyPr>
          <a:lstStyle>
            <a:lvl1pPr defTabSz="914400">
              <a:lnSpc>
                <a:spcPct val="90000"/>
              </a:lnSpc>
              <a:spcBef>
                <a:spcPts val="1200"/>
              </a:spcBef>
              <a:defRPr sz="3600">
                <a:solidFill>
                  <a:srgbClr val="595959"/>
                </a:solidFill>
              </a:defRPr>
            </a:lvl1pPr>
          </a:lstStyle>
          <a:p>
            <a:r>
              <a:rPr b="1" dirty="0">
                <a:solidFill>
                  <a:schemeClr val="tx1"/>
                </a:solidFill>
                <a:latin typeface="Times New Roman" panose="02020603050405020304" pitchFamily="18" charset="0"/>
                <a:cs typeface="Times New Roman" panose="02020603050405020304" pitchFamily="18" charset="0"/>
              </a:rPr>
              <a:t>Project Development Cycle</a:t>
            </a:r>
            <a:r>
              <a:rPr lang="en-US" b="1" dirty="0">
                <a:solidFill>
                  <a:schemeClr val="tx1"/>
                </a:solidFill>
                <a:latin typeface="Times New Roman" panose="02020603050405020304" pitchFamily="18" charset="0"/>
                <a:cs typeface="Times New Roman" panose="02020603050405020304" pitchFamily="18" charset="0"/>
              </a:rPr>
              <a:t>:</a:t>
            </a:r>
            <a:r>
              <a:rPr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F</a:t>
            </a:r>
            <a:r>
              <a:rPr b="1" dirty="0">
                <a:solidFill>
                  <a:schemeClr val="tx1"/>
                </a:solidFill>
                <a:latin typeface="Times New Roman" panose="02020603050405020304" pitchFamily="18" charset="0"/>
                <a:cs typeface="Times New Roman" panose="02020603050405020304" pitchFamily="18" charset="0"/>
              </a:rPr>
              <a:t>uture </a:t>
            </a:r>
            <a:r>
              <a:rPr lang="en-US" b="1" dirty="0">
                <a:solidFill>
                  <a:schemeClr val="tx1"/>
                </a:solidFill>
                <a:latin typeface="Times New Roman" panose="02020603050405020304" pitchFamily="18" charset="0"/>
                <a:cs typeface="Times New Roman" panose="02020603050405020304" pitchFamily="18" charset="0"/>
              </a:rPr>
              <a:t>W</a:t>
            </a:r>
            <a:r>
              <a:rPr b="1" dirty="0">
                <a:solidFill>
                  <a:schemeClr val="tx1"/>
                </a:solidFill>
                <a:latin typeface="Times New Roman" panose="02020603050405020304" pitchFamily="18" charset="0"/>
                <a:cs typeface="Times New Roman" panose="02020603050405020304" pitchFamily="18" charset="0"/>
              </a:rPr>
              <a:t>ork</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onclusions and Summary"/>
          <p:cNvSpPr txBox="1">
            <a:spLocks noGrp="1"/>
          </p:cNvSpPr>
          <p:nvPr>
            <p:ph type="body" sz="half" idx="1"/>
          </p:nvPr>
        </p:nvSpPr>
        <p:spPr>
          <a:xfrm>
            <a:off x="3771942" y="2103565"/>
            <a:ext cx="7315201" cy="3688069"/>
          </a:xfrm>
          <a:prstGeom prst="rect">
            <a:avLst/>
          </a:prstGeom>
        </p:spPr>
        <p:txBody>
          <a:bodyPr>
            <a:normAutofit/>
          </a:bodyPr>
          <a:lstStyle/>
          <a:p>
            <a:pPr algn="just"/>
            <a:r>
              <a:rPr dirty="0">
                <a:solidFill>
                  <a:schemeClr val="tx1"/>
                </a:solidFill>
                <a:latin typeface="Times New Roman" panose="02020603050405020304" pitchFamily="18" charset="0"/>
                <a:cs typeface="Times New Roman" panose="02020603050405020304" pitchFamily="18" charset="0"/>
              </a:rPr>
              <a:t>The development of the theme park management system was a complex yet rewarding project that aimed to enhance the user experience and operational efficiency of the park. Throughout the project, various modules were designed and implemented, including frontend and backend development, integration of payment gateways, and user interaction features such as ride feedback and ticket booking systems.</a:t>
            </a:r>
            <a:endParaRPr lang="en-US" dirty="0">
              <a:solidFill>
                <a:schemeClr val="tx1"/>
              </a:solidFill>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anose="02020603050405020304" pitchFamily="18" charset="0"/>
                <a:cs typeface="Times New Roman" panose="02020603050405020304" pitchFamily="18" charset="0"/>
              </a:rPr>
              <a:t>Live Link:</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2"/>
              </a:rPr>
              <a:t>https://themeparkcodesment.netlify.app/</a:t>
            </a:r>
            <a:endParaRPr lang="en-IN" dirty="0">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anose="02020603050405020304" pitchFamily="18" charset="0"/>
                <a:cs typeface="Times New Roman" panose="02020603050405020304" pitchFamily="18" charset="0"/>
              </a:rPr>
              <a:t>Backend Api:</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3"/>
              </a:rPr>
              <a:t>https://waterpark.onrender.com</a:t>
            </a:r>
            <a:endParaRPr lang="en-IN" dirty="0">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Repository URL:</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ction="ppaction://hlinkfile"/>
              </a:rPr>
              <a:t>https://github.com/laxitkhanpara/WaterPark</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216" name="Project Development Cycle"/>
          <p:cNvSpPr txBox="1"/>
          <p:nvPr/>
        </p:nvSpPr>
        <p:spPr>
          <a:xfrm>
            <a:off x="400369" y="2654300"/>
            <a:ext cx="2642853" cy="1549400"/>
          </a:xfrm>
          <a:prstGeom prst="rect">
            <a:avLst/>
          </a:prstGeom>
          <a:ln w="12700">
            <a:miter lim="400000"/>
          </a:ln>
        </p:spPr>
        <p:txBody>
          <a:bodyPr lIns="45719" rIns="45719">
            <a:spAutoFit/>
          </a:bodyPr>
          <a:lstStyle>
            <a:lvl1pPr defTabSz="914400">
              <a:lnSpc>
                <a:spcPct val="90000"/>
              </a:lnSpc>
              <a:defRPr sz="3600" spc="-100">
                <a:solidFill>
                  <a:srgbClr val="FFFFFF"/>
                </a:solidFill>
              </a:defRPr>
            </a:lvl1pPr>
          </a:lstStyle>
          <a:p>
            <a:r>
              <a:t>Project Development Cycle</a:t>
            </a:r>
          </a:p>
        </p:txBody>
      </p:sp>
      <p:sp>
        <p:nvSpPr>
          <p:cNvPr id="217" name="Text Placeholder 4"/>
          <p:cNvSpPr txBox="1"/>
          <p:nvPr/>
        </p:nvSpPr>
        <p:spPr>
          <a:xfrm>
            <a:off x="3771942" y="882682"/>
            <a:ext cx="6258441" cy="1089529"/>
          </a:xfrm>
          <a:prstGeom prst="rect">
            <a:avLst/>
          </a:prstGeom>
          <a:ln w="12700">
            <a:miter lim="400000"/>
          </a:ln>
        </p:spPr>
        <p:txBody>
          <a:bodyPr lIns="45719" rIns="45719" anchor="ctr">
            <a:spAutoFit/>
          </a:bodyPr>
          <a:lstStyle>
            <a:lvl1pPr defTabSz="914400">
              <a:lnSpc>
                <a:spcPct val="90000"/>
              </a:lnSpc>
              <a:spcBef>
                <a:spcPts val="1200"/>
              </a:spcBef>
              <a:defRPr sz="3600">
                <a:solidFill>
                  <a:srgbClr val="595959"/>
                </a:solidFill>
              </a:defRPr>
            </a:lvl1pPr>
          </a:lstStyle>
          <a:p>
            <a:r>
              <a:rPr b="1" dirty="0">
                <a:solidFill>
                  <a:schemeClr val="tx1"/>
                </a:solidFill>
                <a:latin typeface="Times New Roman" panose="02020603050405020304" pitchFamily="18" charset="0"/>
                <a:cs typeface="Times New Roman" panose="02020603050405020304" pitchFamily="18" charset="0"/>
              </a:rPr>
              <a:t>Project Development Cycle</a:t>
            </a:r>
            <a:r>
              <a:rPr lang="en-US" b="1" dirty="0">
                <a:solidFill>
                  <a:schemeClr val="tx1"/>
                </a:solidFill>
                <a:latin typeface="Times New Roman" panose="02020603050405020304" pitchFamily="18" charset="0"/>
                <a:cs typeface="Times New Roman" panose="02020603050405020304" pitchFamily="18" charset="0"/>
              </a:rPr>
              <a:t>: </a:t>
            </a:r>
            <a:r>
              <a:rPr b="1" dirty="0">
                <a:solidFill>
                  <a:schemeClr val="tx1"/>
                </a:solidFill>
                <a:latin typeface="Times New Roman" panose="02020603050405020304" pitchFamily="18" charset="0"/>
                <a:cs typeface="Times New Roman" panose="02020603050405020304" pitchFamily="18" charset="0"/>
              </a:rPr>
              <a:t>Conclusions and Summary</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Impacts resulting from project work.…"/>
          <p:cNvSpPr txBox="1">
            <a:spLocks noGrp="1"/>
          </p:cNvSpPr>
          <p:nvPr>
            <p:ph type="body" sz="half" idx="1"/>
          </p:nvPr>
        </p:nvSpPr>
        <p:spPr>
          <a:xfrm>
            <a:off x="3869055" y="1931035"/>
            <a:ext cx="7315200" cy="4053840"/>
          </a:xfrm>
          <a:prstGeom prst="rect">
            <a:avLst/>
          </a:prstGeom>
        </p:spPr>
        <p:txBody>
          <a:bodyPr>
            <a:normAutofit fontScale="97500"/>
          </a:bodyPr>
          <a:lstStyle/>
          <a:p>
            <a:r>
              <a:rPr b="1" dirty="0">
                <a:solidFill>
                  <a:schemeClr val="tx1"/>
                </a:solidFill>
                <a:latin typeface="Times New Roman" panose="02020603050405020304" pitchFamily="18" charset="0"/>
                <a:cs typeface="Times New Roman" panose="02020603050405020304" pitchFamily="18" charset="0"/>
              </a:rPr>
              <a:t> Impact</a:t>
            </a:r>
          </a:p>
          <a:p>
            <a:pPr marL="866140" lvl="1" indent="-342900">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sym typeface="+mn-ea"/>
              </a:rPr>
              <a:t>Educational Impact</a:t>
            </a:r>
          </a:p>
          <a:p>
            <a:pPr marL="866140" lvl="1" indent="-342900">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Social Impact</a:t>
            </a:r>
          </a:p>
          <a:p>
            <a:r>
              <a:rPr lang="en-US" b="1" dirty="0">
                <a:solidFill>
                  <a:schemeClr val="tx1"/>
                </a:solidFill>
                <a:latin typeface="Times New Roman" panose="02020603050405020304" pitchFamily="18" charset="0"/>
                <a:cs typeface="Times New Roman" panose="02020603050405020304" pitchFamily="18" charset="0"/>
              </a:rPr>
              <a:t>Learnings from Project Development</a:t>
            </a:r>
          </a:p>
          <a:p>
            <a:pPr lvl="1">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Technical Skills</a:t>
            </a:r>
          </a:p>
          <a:p>
            <a:pPr lvl="1">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Project Management</a:t>
            </a:r>
          </a:p>
          <a:p>
            <a:pPr lvl="1">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Collaboration</a:t>
            </a:r>
            <a:r>
              <a:rPr lang="en-US" dirty="0">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and Soft-Skills</a:t>
            </a:r>
            <a:endParaRPr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Problem-Solving</a:t>
            </a:r>
          </a:p>
        </p:txBody>
      </p:sp>
      <p:sp>
        <p:nvSpPr>
          <p:cNvPr id="223" name="Project Reflection"/>
          <p:cNvSpPr txBox="1"/>
          <p:nvPr/>
        </p:nvSpPr>
        <p:spPr>
          <a:xfrm>
            <a:off x="400369" y="2654300"/>
            <a:ext cx="2642853" cy="1080770"/>
          </a:xfrm>
          <a:prstGeom prst="rect">
            <a:avLst/>
          </a:prstGeom>
          <a:ln w="12700">
            <a:miter lim="400000"/>
          </a:ln>
        </p:spPr>
        <p:txBody>
          <a:bodyPr lIns="45719" rIns="45719">
            <a:spAutoFit/>
          </a:bodyPr>
          <a:lstStyle>
            <a:lvl1pPr defTabSz="914400">
              <a:lnSpc>
                <a:spcPct val="90000"/>
              </a:lnSpc>
              <a:defRPr sz="3600" spc="-100">
                <a:solidFill>
                  <a:srgbClr val="FFFFFF"/>
                </a:solidFill>
              </a:defRPr>
            </a:lvl1pPr>
          </a:lstStyle>
          <a:p>
            <a:r>
              <a:t>Project Reflection</a:t>
            </a:r>
          </a:p>
        </p:txBody>
      </p:sp>
      <p:sp>
        <p:nvSpPr>
          <p:cNvPr id="224" name="Text Placeholder 4"/>
          <p:cNvSpPr txBox="1"/>
          <p:nvPr/>
        </p:nvSpPr>
        <p:spPr>
          <a:xfrm>
            <a:off x="3913630" y="887061"/>
            <a:ext cx="6258441" cy="1080771"/>
          </a:xfrm>
          <a:prstGeom prst="rect">
            <a:avLst/>
          </a:prstGeom>
          <a:ln w="12700">
            <a:miter lim="400000"/>
          </a:ln>
        </p:spPr>
        <p:txBody>
          <a:bodyPr lIns="45719" rIns="45719" anchor="ctr">
            <a:spAutoFit/>
          </a:bodyPr>
          <a:lstStyle>
            <a:lvl1pPr defTabSz="914400">
              <a:lnSpc>
                <a:spcPct val="90000"/>
              </a:lnSpc>
              <a:spcBef>
                <a:spcPts val="1200"/>
              </a:spcBef>
              <a:defRPr sz="3600">
                <a:solidFill>
                  <a:srgbClr val="595959"/>
                </a:solidFill>
              </a:defRPr>
            </a:lvl1pPr>
          </a:lstStyle>
          <a:p>
            <a:r>
              <a:rPr b="1" dirty="0">
                <a:solidFill>
                  <a:schemeClr val="tx1"/>
                </a:solidFill>
                <a:latin typeface="Times New Roman" panose="02020603050405020304" pitchFamily="18" charset="0"/>
                <a:cs typeface="Times New Roman" panose="02020603050405020304" pitchFamily="18" charset="0"/>
              </a:rPr>
              <a:t>Project Development Cycle</a:t>
            </a:r>
            <a:r>
              <a:rPr lang="en-US" b="1" dirty="0">
                <a:solidFill>
                  <a:schemeClr val="tx1"/>
                </a:solidFill>
                <a:latin typeface="Times New Roman" panose="02020603050405020304" pitchFamily="18" charset="0"/>
                <a:cs typeface="Times New Roman" panose="02020603050405020304" pitchFamily="18" charset="0"/>
              </a:rPr>
              <a:t>: </a:t>
            </a:r>
            <a:r>
              <a:rPr b="1" dirty="0">
                <a:solidFill>
                  <a:schemeClr val="tx1"/>
                </a:solidFill>
                <a:latin typeface="Times New Roman" panose="02020603050405020304" pitchFamily="18" charset="0"/>
                <a:cs typeface="Times New Roman" panose="02020603050405020304" pitchFamily="18" charset="0"/>
              </a:rPr>
              <a:t>Lessons learnt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 Placeholder 3"/>
          <p:cNvSpPr txBox="1">
            <a:spLocks noGrp="1"/>
          </p:cNvSpPr>
          <p:nvPr>
            <p:ph type="body" sz="half" idx="1"/>
          </p:nvPr>
        </p:nvSpPr>
        <p:spPr>
          <a:xfrm>
            <a:off x="3869055" y="880104"/>
            <a:ext cx="7772400" cy="4645025"/>
          </a:xfrm>
          <a:prstGeom prst="rect">
            <a:avLst/>
          </a:prstGeom>
        </p:spPr>
        <p:txBody>
          <a:bodyPr anchor="ctr">
            <a:normAutofit/>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Running a theme park is complicated and requires careful management to make sure visitors have a great time. This project is important because it helps improve how the park operates and serves guests, making their experience enjoyable and stress-free. </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Solving this problem is tough because it involves handling many services and a lot of visitors while keeping everything smooth and secure. </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We addressed these challenges by creating an easy-to-use interface with React, providing clear instructions, and gathering feedback from real users to make improvements. Using advanced technology helped us build a reliable and efficient system for managing the park.</a:t>
            </a:r>
          </a:p>
        </p:txBody>
      </p:sp>
      <p:sp>
        <p:nvSpPr>
          <p:cNvPr id="140" name="Text Placeholder 4"/>
          <p:cNvSpPr txBox="1"/>
          <p:nvPr/>
        </p:nvSpPr>
        <p:spPr>
          <a:xfrm>
            <a:off x="3869055" y="701596"/>
            <a:ext cx="6712113" cy="612141"/>
          </a:xfrm>
          <a:prstGeom prst="rect">
            <a:avLst/>
          </a:prstGeom>
          <a:ln w="12700">
            <a:miter lim="400000"/>
          </a:ln>
        </p:spPr>
        <p:txBody>
          <a:bodyPr lIns="45719" rIns="45719" anchor="ctr">
            <a:spAutoFit/>
          </a:bodyPr>
          <a:lstStyle>
            <a:lvl1pPr defTabSz="914400">
              <a:lnSpc>
                <a:spcPct val="90000"/>
              </a:lnSpc>
              <a:spcBef>
                <a:spcPts val="1200"/>
              </a:spcBef>
              <a:defRPr sz="3600">
                <a:solidFill>
                  <a:srgbClr val="595959"/>
                </a:solidFill>
              </a:defRPr>
            </a:lvl1pPr>
          </a:lstStyle>
          <a:p>
            <a:r>
              <a:rPr b="1"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P</a:t>
            </a:r>
            <a:r>
              <a:rPr b="1" dirty="0">
                <a:solidFill>
                  <a:schemeClr val="tx1"/>
                </a:solidFill>
                <a:latin typeface="Times New Roman" panose="02020603050405020304" pitchFamily="18" charset="0"/>
                <a:cs typeface="Times New Roman" panose="02020603050405020304" pitchFamily="18" charset="0"/>
              </a:rPr>
              <a:t>roblem </a:t>
            </a:r>
            <a:r>
              <a:rPr lang="en-US" b="1" dirty="0">
                <a:solidFill>
                  <a:schemeClr val="tx1"/>
                </a:solidFill>
                <a:latin typeface="Times New Roman" panose="02020603050405020304" pitchFamily="18" charset="0"/>
                <a:cs typeface="Times New Roman" panose="02020603050405020304" pitchFamily="18" charset="0"/>
              </a:rPr>
              <a:t>S</a:t>
            </a:r>
            <a:r>
              <a:rPr b="1" dirty="0">
                <a:solidFill>
                  <a:schemeClr val="tx1"/>
                </a:solidFill>
                <a:latin typeface="Times New Roman" panose="02020603050405020304" pitchFamily="18" charset="0"/>
                <a:cs typeface="Times New Roman" panose="02020603050405020304" pitchFamily="18" charset="0"/>
              </a:rPr>
              <a:t>tatement</a:t>
            </a:r>
          </a:p>
        </p:txBody>
      </p:sp>
      <p:sp>
        <p:nvSpPr>
          <p:cNvPr id="141" name="Slide Number"/>
          <p:cNvSpPr txBox="1">
            <a:spLocks noGrp="1"/>
          </p:cNvSpPr>
          <p:nvPr>
            <p:ph type="sldNum" sz="quarter" idx="4294967295"/>
          </p:nvPr>
        </p:nvSpPr>
        <p:spPr>
          <a:prstGeom prst="rect">
            <a:avLst/>
          </a:prstGeom>
        </p:spPr>
        <p:txBody>
          <a:bodyPr/>
          <a:lstStyle/>
          <a:p>
            <a:fld id="{86CB4B4D-7CA3-9044-876B-883B54F8677D}" type="slidenum">
              <a:rPr/>
              <a:t>2</a:t>
            </a:fld>
            <a:endParaRPr/>
          </a:p>
        </p:txBody>
      </p:sp>
      <p:sp>
        <p:nvSpPr>
          <p:cNvPr id="142" name="About the project"/>
          <p:cNvSpPr txBox="1"/>
          <p:nvPr/>
        </p:nvSpPr>
        <p:spPr>
          <a:xfrm>
            <a:off x="457867" y="2946593"/>
            <a:ext cx="2347413" cy="1080771"/>
          </a:xfrm>
          <a:prstGeom prst="rect">
            <a:avLst/>
          </a:prstGeom>
          <a:ln w="12700">
            <a:miter lim="400000"/>
          </a:ln>
        </p:spPr>
        <p:txBody>
          <a:bodyPr lIns="45719" rIns="45719">
            <a:spAutoFit/>
          </a:bodyPr>
          <a:lstStyle>
            <a:lvl1pPr defTabSz="914400">
              <a:lnSpc>
                <a:spcPct val="90000"/>
              </a:lnSpc>
              <a:defRPr sz="3600" spc="-100">
                <a:solidFill>
                  <a:srgbClr val="FFFFFF"/>
                </a:solidFill>
              </a:defRPr>
            </a:lvl1pPr>
          </a:lstStyle>
          <a:p>
            <a:r>
              <a:t>About the project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 Placeholder 4"/>
          <p:cNvSpPr txBox="1"/>
          <p:nvPr/>
        </p:nvSpPr>
        <p:spPr>
          <a:xfrm>
            <a:off x="3869268" y="774732"/>
            <a:ext cx="6712113" cy="612141"/>
          </a:xfrm>
          <a:prstGeom prst="rect">
            <a:avLst/>
          </a:prstGeom>
          <a:ln w="12700">
            <a:miter lim="400000"/>
          </a:ln>
        </p:spPr>
        <p:txBody>
          <a:bodyPr lIns="45719" rIns="45719" anchor="ctr">
            <a:spAutoFit/>
          </a:bodyPr>
          <a:lstStyle>
            <a:lvl1pPr defTabSz="914400">
              <a:lnSpc>
                <a:spcPct val="90000"/>
              </a:lnSpc>
              <a:spcBef>
                <a:spcPts val="1200"/>
              </a:spcBef>
              <a:defRPr sz="3600">
                <a:solidFill>
                  <a:srgbClr val="595959"/>
                </a:solidFill>
              </a:defRPr>
            </a:lvl1pPr>
          </a:lstStyle>
          <a:p>
            <a:r>
              <a:rPr b="1" dirty="0">
                <a:solidFill>
                  <a:schemeClr val="tx1"/>
                </a:solidFill>
                <a:latin typeface="Times New Roman" panose="02020603050405020304" pitchFamily="18" charset="0"/>
                <a:cs typeface="Times New Roman" panose="02020603050405020304" pitchFamily="18" charset="0"/>
              </a:rPr>
              <a:t>Objectives</a:t>
            </a:r>
          </a:p>
        </p:txBody>
      </p:sp>
      <p:sp>
        <p:nvSpPr>
          <p:cNvPr id="147" name="List all the objectives…"/>
          <p:cNvSpPr txBox="1">
            <a:spLocks noGrp="1"/>
          </p:cNvSpPr>
          <p:nvPr>
            <p:ph type="body" sz="half" idx="1"/>
          </p:nvPr>
        </p:nvSpPr>
        <p:spPr>
          <a:xfrm>
            <a:off x="3869268" y="1386873"/>
            <a:ext cx="7315201" cy="4597875"/>
          </a:xfrm>
          <a:prstGeom prst="rect">
            <a:avLst/>
          </a:prstGeom>
        </p:spPr>
        <p:txBody>
          <a:bodyPr anchor="ctr">
            <a:normAutofit lnSpcReduction="10000"/>
          </a:bodyPr>
          <a:lstStyle/>
          <a:p>
            <a:pPr marL="182880" indent="-182880">
              <a:buClr>
                <a:schemeClr val="accent1"/>
              </a:buClr>
              <a:buSzPct val="100000"/>
              <a:buChar char="●"/>
              <a:defRPr sz="2000"/>
            </a:pPr>
            <a:r>
              <a:rPr lang="en-US" b="1" dirty="0">
                <a:solidFill>
                  <a:schemeClr val="tx1"/>
                </a:solidFill>
                <a:latin typeface="Times New Roman" panose="02020603050405020304" pitchFamily="18" charset="0"/>
                <a:cs typeface="Times New Roman" panose="02020603050405020304" pitchFamily="18" charset="0"/>
              </a:rPr>
              <a:t>O</a:t>
            </a:r>
            <a:r>
              <a:rPr b="1" dirty="0">
                <a:solidFill>
                  <a:schemeClr val="tx1"/>
                </a:solidFill>
                <a:latin typeface="Times New Roman" panose="02020603050405020304" pitchFamily="18" charset="0"/>
                <a:cs typeface="Times New Roman" panose="02020603050405020304" pitchFamily="18" charset="0"/>
              </a:rPr>
              <a:t>bjectives</a:t>
            </a:r>
          </a:p>
          <a:p>
            <a:pPr>
              <a:buClr>
                <a:schemeClr val="accent1"/>
              </a:buClr>
              <a:buSzPct val="100000"/>
              <a:defRPr sz="2000"/>
            </a:pP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Deliver a high-quality website </a:t>
            </a:r>
          </a:p>
          <a:p>
            <a:pPr>
              <a:buClr>
                <a:schemeClr val="accent1"/>
              </a:buClr>
              <a:buSzPct val="100000"/>
              <a:defRPr sz="2000"/>
            </a:pP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Meet all functional requirements</a:t>
            </a:r>
          </a:p>
          <a:p>
            <a:pPr>
              <a:buClr>
                <a:schemeClr val="accent1"/>
              </a:buClr>
              <a:buSzPct val="100000"/>
              <a:defRPr sz="2000"/>
            </a:pP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Efficient Operations</a:t>
            </a:r>
          </a:p>
          <a:p>
            <a:pPr marL="182880" indent="-182880">
              <a:buClr>
                <a:schemeClr val="accent1"/>
              </a:buClr>
              <a:buSzPct val="100000"/>
              <a:buChar char="●"/>
              <a:defRPr sz="2000"/>
            </a:pPr>
            <a:r>
              <a:rPr b="1" dirty="0">
                <a:solidFill>
                  <a:schemeClr val="tx1"/>
                </a:solidFill>
                <a:latin typeface="Times New Roman" panose="02020603050405020304" pitchFamily="18" charset="0"/>
                <a:cs typeface="Times New Roman" panose="02020603050405020304" pitchFamily="18" charset="0"/>
              </a:rPr>
              <a:t>Sustainable Benefits</a:t>
            </a:r>
          </a:p>
          <a:p>
            <a:pPr>
              <a:buClr>
                <a:schemeClr val="accent1"/>
              </a:buClr>
              <a:buSzPct val="100000"/>
              <a:defRPr sz="2000"/>
            </a:pP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Increased visitor satisfaction </a:t>
            </a:r>
          </a:p>
          <a:p>
            <a:pPr>
              <a:buClr>
                <a:schemeClr val="accent1"/>
              </a:buClr>
              <a:buSzPct val="100000"/>
              <a:defRPr sz="2000"/>
            </a:pP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Improved operational efficiency </a:t>
            </a:r>
          </a:p>
          <a:p>
            <a:pPr>
              <a:buClr>
                <a:schemeClr val="accent1"/>
              </a:buClr>
              <a:buSzPct val="100000"/>
              <a:defRPr sz="2000"/>
            </a:pP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Enhanced Park management capabilities</a:t>
            </a:r>
          </a:p>
          <a:p>
            <a:pPr>
              <a:buClr>
                <a:schemeClr val="accent1"/>
              </a:buClr>
              <a:buSzPct val="100000"/>
              <a:defRPr sz="2000"/>
            </a:pP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Improved Customer Engagement</a:t>
            </a:r>
          </a:p>
          <a:p>
            <a:pPr>
              <a:buClr>
                <a:schemeClr val="accent1"/>
              </a:buClr>
              <a:buSzPct val="100000"/>
              <a:defRPr sz="2000"/>
            </a:pP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Establish a Strong Online Presence</a:t>
            </a:r>
          </a:p>
          <a:p>
            <a:pPr>
              <a:buClr>
                <a:schemeClr val="accent1"/>
              </a:buClr>
              <a:buSzPct val="100000"/>
              <a:defRPr sz="2000"/>
            </a:pP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Economic Growth</a:t>
            </a:r>
          </a:p>
        </p:txBody>
      </p:sp>
      <p:sp>
        <p:nvSpPr>
          <p:cNvPr id="148" name="Objectives"/>
          <p:cNvSpPr txBox="1"/>
          <p:nvPr/>
        </p:nvSpPr>
        <p:spPr>
          <a:xfrm>
            <a:off x="457867" y="2946593"/>
            <a:ext cx="1875146" cy="612141"/>
          </a:xfrm>
          <a:prstGeom prst="rect">
            <a:avLst/>
          </a:prstGeom>
          <a:ln w="12700">
            <a:miter lim="400000"/>
          </a:ln>
        </p:spPr>
        <p:txBody>
          <a:bodyPr wrap="none" lIns="45719" rIns="45719">
            <a:spAutoFit/>
          </a:bodyPr>
          <a:lstStyle>
            <a:lvl1pPr defTabSz="914400">
              <a:lnSpc>
                <a:spcPct val="90000"/>
              </a:lnSpc>
              <a:defRPr sz="3600" spc="-100">
                <a:solidFill>
                  <a:srgbClr val="FFFFFF"/>
                </a:solidFill>
              </a:defRPr>
            </a:lvl1pPr>
          </a:lstStyle>
          <a:p>
            <a:r>
              <a:t>Objectives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 Placeholder 4"/>
          <p:cNvSpPr txBox="1"/>
          <p:nvPr/>
        </p:nvSpPr>
        <p:spPr>
          <a:xfrm>
            <a:off x="3869268" y="782012"/>
            <a:ext cx="6712113" cy="612141"/>
          </a:xfrm>
          <a:prstGeom prst="rect">
            <a:avLst/>
          </a:prstGeom>
          <a:ln w="12700">
            <a:miter lim="400000"/>
          </a:ln>
        </p:spPr>
        <p:txBody>
          <a:bodyPr lIns="45719" rIns="45719" anchor="ctr">
            <a:spAutoFit/>
          </a:bodyPr>
          <a:lstStyle>
            <a:lvl1pPr defTabSz="914400">
              <a:lnSpc>
                <a:spcPct val="90000"/>
              </a:lnSpc>
              <a:spcBef>
                <a:spcPts val="1200"/>
              </a:spcBef>
              <a:defRPr sz="3600">
                <a:solidFill>
                  <a:srgbClr val="595959"/>
                </a:solidFill>
              </a:defRPr>
            </a:lvl1pPr>
          </a:lstStyle>
          <a:p>
            <a:r>
              <a:rPr b="1" dirty="0">
                <a:solidFill>
                  <a:schemeClr val="tx1"/>
                </a:solidFill>
                <a:latin typeface="Times New Roman" panose="02020603050405020304" pitchFamily="18" charset="0"/>
                <a:cs typeface="Times New Roman" panose="02020603050405020304" pitchFamily="18" charset="0"/>
              </a:rPr>
              <a:t>Deliverables</a:t>
            </a:r>
          </a:p>
        </p:txBody>
      </p:sp>
      <p:sp>
        <p:nvSpPr>
          <p:cNvPr id="151" name="List out the actual project deliverables (results or outcomes) such as a product, publication, service, etc."/>
          <p:cNvSpPr txBox="1">
            <a:spLocks noGrp="1"/>
          </p:cNvSpPr>
          <p:nvPr>
            <p:ph type="body" sz="half" idx="1"/>
          </p:nvPr>
        </p:nvSpPr>
        <p:spPr>
          <a:xfrm>
            <a:off x="3869268" y="1394152"/>
            <a:ext cx="7315201" cy="4590595"/>
          </a:xfrm>
          <a:prstGeom prst="rect">
            <a:avLst/>
          </a:prstGeom>
        </p:spPr>
        <p:txBody>
          <a:bodyPr anchor="ctr">
            <a:normAutofit/>
          </a:bodyPr>
          <a:lstStyle>
            <a:lvl1pPr marL="182880" indent="-182880">
              <a:buClr>
                <a:schemeClr val="accent1"/>
              </a:buClr>
              <a:buSzPct val="100000"/>
              <a:buChar char="●"/>
              <a:defRPr sz="2000"/>
            </a:lvl1pPr>
          </a:lstStyle>
          <a:p>
            <a:pPr algn="just"/>
            <a:r>
              <a:rPr b="1" dirty="0">
                <a:solidFill>
                  <a:schemeClr val="tx1"/>
                </a:solidFill>
                <a:latin typeface="Times New Roman" panose="02020603050405020304" pitchFamily="18" charset="0"/>
                <a:cs typeface="Times New Roman" panose="02020603050405020304" pitchFamily="18" charset="0"/>
              </a:rPr>
              <a:t>Product</a:t>
            </a:r>
            <a:r>
              <a:rPr dirty="0">
                <a:solidFill>
                  <a:schemeClr val="tx1"/>
                </a:solidFill>
                <a:latin typeface="Times New Roman" panose="02020603050405020304" pitchFamily="18" charset="0"/>
                <a:cs typeface="Times New Roman" panose="02020603050405020304" pitchFamily="18" charset="0"/>
              </a:rPr>
              <a:t>: A high-quality, user-friendly website for the theme park built on the MERN stack (MongoDB, Express.js, React.js, Node.js)​</a:t>
            </a:r>
          </a:p>
          <a:p>
            <a:pPr algn="just"/>
            <a:r>
              <a:rPr b="1" dirty="0">
                <a:solidFill>
                  <a:schemeClr val="tx1"/>
                </a:solidFill>
                <a:latin typeface="Times New Roman" panose="02020603050405020304" pitchFamily="18" charset="0"/>
                <a:cs typeface="Times New Roman" panose="02020603050405020304" pitchFamily="18" charset="0"/>
              </a:rPr>
              <a:t>Publication</a:t>
            </a:r>
            <a:r>
              <a:rPr dirty="0">
                <a:solidFill>
                  <a:schemeClr val="tx1"/>
                </a:solidFill>
                <a:latin typeface="Times New Roman" panose="02020603050405020304" pitchFamily="18" charset="0"/>
                <a:cs typeface="Times New Roman" panose="02020603050405020304" pitchFamily="18" charset="0"/>
              </a:rPr>
              <a:t>: Detailed</a:t>
            </a: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documentation outlining the development process, challenges faced, and solutions implemented</a:t>
            </a:r>
            <a:r>
              <a:rPr lang="en-US"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a:p>
            <a:pPr algn="just"/>
            <a:r>
              <a:rPr b="1" dirty="0">
                <a:solidFill>
                  <a:schemeClr val="tx1"/>
                </a:solidFill>
                <a:latin typeface="Times New Roman" panose="02020603050405020304" pitchFamily="18" charset="0"/>
                <a:cs typeface="Times New Roman" panose="02020603050405020304" pitchFamily="18" charset="0"/>
              </a:rPr>
              <a:t>Service</a:t>
            </a:r>
            <a:r>
              <a:rPr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O</a:t>
            </a:r>
            <a:r>
              <a:rPr dirty="0">
                <a:solidFill>
                  <a:schemeClr val="tx1"/>
                </a:solidFill>
                <a:latin typeface="Times New Roman" panose="02020603050405020304" pitchFamily="18" charset="0"/>
                <a:cs typeface="Times New Roman" panose="02020603050405020304" pitchFamily="18" charset="0"/>
              </a:rPr>
              <a:t>nline ticket purchasing, ride information</a:t>
            </a:r>
            <a:r>
              <a:rPr lang="en-US" dirty="0">
                <a:solidFill>
                  <a:schemeClr val="tx1"/>
                </a:solidFill>
                <a:latin typeface="Times New Roman" panose="02020603050405020304" pitchFamily="18" charset="0"/>
                <a:cs typeface="Times New Roman" panose="02020603050405020304" pitchFamily="18" charset="0"/>
              </a:rPr>
              <a:t> and feedbacks</a:t>
            </a:r>
            <a:r>
              <a:rPr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food menu management , Event Management, Park’s Feedback.</a:t>
            </a:r>
            <a:endParaRPr dirty="0">
              <a:solidFill>
                <a:schemeClr val="tx1"/>
              </a:solidFill>
              <a:latin typeface="Times New Roman" panose="02020603050405020304" pitchFamily="18" charset="0"/>
              <a:cs typeface="Times New Roman" panose="02020603050405020304" pitchFamily="18" charset="0"/>
            </a:endParaRPr>
          </a:p>
          <a:p>
            <a:pPr algn="just"/>
            <a:r>
              <a:rPr b="1" dirty="0">
                <a:solidFill>
                  <a:schemeClr val="tx1"/>
                </a:solidFill>
                <a:latin typeface="Times New Roman" panose="02020603050405020304" pitchFamily="18" charset="0"/>
                <a:cs typeface="Times New Roman" panose="02020603050405020304" pitchFamily="18" charset="0"/>
              </a:rPr>
              <a:t>Outcome</a:t>
            </a:r>
            <a:r>
              <a:rPr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Improved operational efficiency by streamlining ticket sales </a:t>
            </a: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and visitor management​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Greater visibility and online presence for the theme park</a:t>
            </a:r>
          </a:p>
        </p:txBody>
      </p:sp>
      <p:sp>
        <p:nvSpPr>
          <p:cNvPr id="152" name="Deliverables"/>
          <p:cNvSpPr txBox="1"/>
          <p:nvPr/>
        </p:nvSpPr>
        <p:spPr>
          <a:xfrm>
            <a:off x="457867" y="2946593"/>
            <a:ext cx="2139961" cy="612141"/>
          </a:xfrm>
          <a:prstGeom prst="rect">
            <a:avLst/>
          </a:prstGeom>
          <a:ln w="12700">
            <a:miter lim="400000"/>
          </a:ln>
        </p:spPr>
        <p:txBody>
          <a:bodyPr wrap="none" lIns="45719" rIns="45719">
            <a:spAutoFit/>
          </a:bodyPr>
          <a:lstStyle>
            <a:lvl1pPr defTabSz="914400">
              <a:lnSpc>
                <a:spcPct val="90000"/>
              </a:lnSpc>
              <a:defRPr sz="3600" spc="-100">
                <a:solidFill>
                  <a:srgbClr val="FFFFFF"/>
                </a:solidFill>
              </a:defRPr>
            </a:lvl1pPr>
          </a:lstStyle>
          <a:p>
            <a:r>
              <a:t>Deliverables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ontent Placeholder 5"/>
          <p:cNvSpPr txBox="1">
            <a:spLocks noGrp="1"/>
          </p:cNvSpPr>
          <p:nvPr>
            <p:ph type="body" sz="half" idx="1"/>
          </p:nvPr>
        </p:nvSpPr>
        <p:spPr>
          <a:xfrm>
            <a:off x="3855085" y="940323"/>
            <a:ext cx="6920230" cy="4977353"/>
          </a:xfrm>
          <a:prstGeom prst="rect">
            <a:avLst/>
          </a:prstGeom>
        </p:spPr>
        <p:txBody>
          <a:bodyPr>
            <a:normAutofit/>
          </a:bodyPr>
          <a:lstStyle/>
          <a:p>
            <a:pPr algn="just"/>
            <a:r>
              <a:rPr b="1" dirty="0">
                <a:solidFill>
                  <a:schemeClr val="tx1"/>
                </a:solidFill>
                <a:latin typeface="Times New Roman" panose="02020603050405020304" pitchFamily="18" charset="0"/>
                <a:cs typeface="Times New Roman" panose="02020603050405020304" pitchFamily="18" charset="0"/>
                <a:sym typeface="+mn-ea"/>
              </a:rPr>
              <a:t>Our Work: </a:t>
            </a:r>
            <a:endParaRPr lang="en-US" b="1" dirty="0">
              <a:solidFill>
                <a:schemeClr val="tx1"/>
              </a:solidFill>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Provides a fully integrated platform where visitors can purchase tickets, access ride information, and avail special offers all in one place. The website also includes features for feedback and review</a:t>
            </a: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Optimized for high performance and reliability, ensuring smooth operation even under heavy traffic. Security measures are robust, protecting user data and transactions.</a:t>
            </a:r>
            <a:endParaRPr dirty="0">
              <a:solidFill>
                <a:schemeClr val="tx1"/>
              </a:solidFill>
              <a:latin typeface="Times New Roman" panose="02020603050405020304" pitchFamily="18" charset="0"/>
              <a:cs typeface="Times New Roman" panose="02020603050405020304" pitchFamily="18" charset="0"/>
              <a:sym typeface="+mn-ea"/>
            </a:endParaRPr>
          </a:p>
          <a:p>
            <a:pPr algn="just"/>
            <a:r>
              <a:rPr b="1" dirty="0">
                <a:solidFill>
                  <a:schemeClr val="tx1"/>
                </a:solidFill>
                <a:latin typeface="Times New Roman" panose="02020603050405020304" pitchFamily="18" charset="0"/>
                <a:cs typeface="Times New Roman" panose="02020603050405020304" pitchFamily="18" charset="0"/>
                <a:sym typeface="+mn-ea"/>
              </a:rPr>
              <a:t>Other Work: </a:t>
            </a:r>
            <a:endParaRPr lang="en-US" b="1" dirty="0">
              <a:solidFill>
                <a:schemeClr val="tx1"/>
              </a:solidFill>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Often limited to basic ticket sales and static information pages without interactive or personalized features. </a:t>
            </a:r>
          </a:p>
          <a:p>
            <a:pPr algn="jus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May struggle with performance issues during peak times and often lacks comprehensive security protocols.</a:t>
            </a:r>
          </a:p>
        </p:txBody>
      </p:sp>
      <p:sp>
        <p:nvSpPr>
          <p:cNvPr id="156" name="Slide Number"/>
          <p:cNvSpPr txBox="1">
            <a:spLocks noGrp="1"/>
          </p:cNvSpPr>
          <p:nvPr>
            <p:ph type="sldNum" sz="quarter" idx="4294967295"/>
          </p:nvPr>
        </p:nvSpPr>
        <p:spPr>
          <a:prstGeom prst="rect">
            <a:avLst/>
          </a:prstGeom>
        </p:spPr>
        <p:txBody>
          <a:bodyPr/>
          <a:lstStyle/>
          <a:p>
            <a:fld id="{86CB4B4D-7CA3-9044-876B-883B54F8677D}" type="slidenum">
              <a:rPr/>
              <a:t>5</a:t>
            </a:fld>
            <a:endParaRPr/>
          </a:p>
        </p:txBody>
      </p:sp>
      <p:sp>
        <p:nvSpPr>
          <p:cNvPr id="157" name="Background"/>
          <p:cNvSpPr txBox="1"/>
          <p:nvPr/>
        </p:nvSpPr>
        <p:spPr>
          <a:xfrm>
            <a:off x="457867" y="2946593"/>
            <a:ext cx="2077180" cy="612141"/>
          </a:xfrm>
          <a:prstGeom prst="rect">
            <a:avLst/>
          </a:prstGeom>
          <a:ln w="12700">
            <a:miter lim="400000"/>
          </a:ln>
        </p:spPr>
        <p:txBody>
          <a:bodyPr wrap="none" lIns="45719" rIns="45719">
            <a:spAutoFit/>
          </a:bodyPr>
          <a:lstStyle>
            <a:lvl1pPr defTabSz="914400">
              <a:lnSpc>
                <a:spcPct val="90000"/>
              </a:lnSpc>
              <a:defRPr sz="3600" spc="-100">
                <a:solidFill>
                  <a:srgbClr val="FFFFFF"/>
                </a:solidFill>
              </a:defRPr>
            </a:lvl1pPr>
          </a:lstStyle>
          <a:p>
            <a:r>
              <a:t>Background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ontent Placeholder 2"/>
          <p:cNvSpPr txBox="1">
            <a:spLocks noGrp="1"/>
          </p:cNvSpPr>
          <p:nvPr>
            <p:ph type="body" sz="half" idx="1"/>
          </p:nvPr>
        </p:nvSpPr>
        <p:spPr>
          <a:xfrm>
            <a:off x="3869055" y="1437877"/>
            <a:ext cx="7315200" cy="4638111"/>
          </a:xfrm>
          <a:prstGeom prst="rect">
            <a:avLst/>
          </a:prstGeom>
        </p:spPr>
        <p:txBody>
          <a:bodyPr anchor="t">
            <a:normAutofit fontScale="95000"/>
          </a:bodyPr>
          <a:lstStyle/>
          <a:p>
            <a:pPr marL="502920" lvl="1" indent="0" algn="just">
              <a:spcBef>
                <a:spcPts val="200"/>
              </a:spcBef>
              <a:buNone/>
              <a:defRPr sz="2200"/>
            </a:pPr>
            <a:endParaRPr lang="en-US" dirty="0">
              <a:solidFill>
                <a:schemeClr val="tx1"/>
              </a:solidFill>
              <a:latin typeface="Times New Roman" panose="02020603050405020304" pitchFamily="18" charset="0"/>
              <a:cs typeface="Times New Roman" panose="02020603050405020304" pitchFamily="18" charset="0"/>
            </a:endParaRPr>
          </a:p>
          <a:p>
            <a:pPr marL="162560" algn="just">
              <a:spcBef>
                <a:spcPts val="200"/>
              </a:spcBef>
              <a:defRPr sz="2200"/>
            </a:pPr>
            <a:r>
              <a:rPr lang="en-IN" b="1" dirty="0">
                <a:solidFill>
                  <a:schemeClr val="tx1"/>
                </a:solidFill>
                <a:latin typeface="Times New Roman" panose="02020603050405020304" pitchFamily="18" charset="0"/>
                <a:cs typeface="Times New Roman" panose="02020603050405020304" pitchFamily="18" charset="0"/>
              </a:rPr>
              <a:t>Project Research</a:t>
            </a:r>
          </a:p>
          <a:p>
            <a:pPr marL="845820" lvl="1" indent="-342900" algn="just">
              <a:spcBef>
                <a:spcPts val="200"/>
              </a:spcBef>
              <a:buFont typeface="Arial" panose="020B0604020202020204" pitchFamily="34" charset="0"/>
              <a:buChar char="•"/>
              <a:defRPr sz="2200"/>
            </a:pPr>
            <a:r>
              <a:rPr lang="en-IN" dirty="0">
                <a:solidFill>
                  <a:schemeClr val="tx1"/>
                </a:solidFill>
                <a:latin typeface="Times New Roman" panose="02020603050405020304" pitchFamily="18" charset="0"/>
                <a:cs typeface="Times New Roman" panose="02020603050405020304" pitchFamily="18" charset="0"/>
              </a:rPr>
              <a:t>Target Audience Identification</a:t>
            </a:r>
          </a:p>
          <a:p>
            <a:pPr marL="845820" lvl="1" indent="-342900" algn="just">
              <a:spcBef>
                <a:spcPts val="200"/>
              </a:spcBef>
              <a:buFont typeface="Arial" panose="020B0604020202020204" pitchFamily="34" charset="0"/>
              <a:buChar char="•"/>
              <a:defRPr sz="2200"/>
            </a:pPr>
            <a:r>
              <a:rPr lang="en-IN" dirty="0">
                <a:solidFill>
                  <a:schemeClr val="tx1"/>
                </a:solidFill>
                <a:latin typeface="Times New Roman" panose="02020603050405020304" pitchFamily="18" charset="0"/>
                <a:cs typeface="Times New Roman" panose="02020603050405020304" pitchFamily="18" charset="0"/>
              </a:rPr>
              <a:t>Consumer Behaviour Analysis</a:t>
            </a:r>
          </a:p>
          <a:p>
            <a:pPr marL="845820" lvl="1" indent="-342900" algn="just">
              <a:spcBef>
                <a:spcPts val="200"/>
              </a:spcBef>
              <a:buFont typeface="Arial" panose="020B0604020202020204" pitchFamily="34" charset="0"/>
              <a:buChar char="•"/>
              <a:defRPr sz="2200"/>
            </a:pPr>
            <a:r>
              <a:rPr lang="en-IN" dirty="0">
                <a:solidFill>
                  <a:schemeClr val="tx1"/>
                </a:solidFill>
                <a:latin typeface="Times New Roman" panose="02020603050405020304" pitchFamily="18" charset="0"/>
                <a:cs typeface="Times New Roman" panose="02020603050405020304" pitchFamily="18" charset="0"/>
              </a:rPr>
              <a:t>Stakeholder Identification</a:t>
            </a:r>
          </a:p>
          <a:p>
            <a:pPr marL="502920" lvl="1" indent="0" algn="just">
              <a:spcBef>
                <a:spcPts val="200"/>
              </a:spcBef>
              <a:buNone/>
              <a:defRPr sz="2200"/>
            </a:pPr>
            <a:endParaRPr lang="en-US" dirty="0">
              <a:solidFill>
                <a:schemeClr val="tx1"/>
              </a:solidFill>
              <a:latin typeface="Times New Roman" panose="02020603050405020304" pitchFamily="18" charset="0"/>
              <a:cs typeface="Times New Roman" panose="02020603050405020304" pitchFamily="18" charset="0"/>
            </a:endParaRPr>
          </a:p>
          <a:p>
            <a:pPr marL="162560" algn="just">
              <a:spcBef>
                <a:spcPts val="200"/>
              </a:spcBef>
              <a:defRPr sz="2200"/>
            </a:pPr>
            <a:r>
              <a:rPr lang="en-IN" b="1" dirty="0">
                <a:solidFill>
                  <a:schemeClr val="tx1"/>
                </a:solidFill>
                <a:latin typeface="Times New Roman" panose="02020603050405020304" pitchFamily="18" charset="0"/>
                <a:cs typeface="Times New Roman" panose="02020603050405020304" pitchFamily="18" charset="0"/>
              </a:rPr>
              <a:t>Work breakdown structure and task allocation among team members</a:t>
            </a:r>
          </a:p>
          <a:p>
            <a:pPr marL="845820" lvl="1" indent="-342900" algn="just">
              <a:spcBef>
                <a:spcPts val="200"/>
              </a:spcBef>
              <a:buFont typeface="Arial" panose="020B0604020202020204" pitchFamily="34" charset="0"/>
              <a:buChar char="•"/>
              <a:defRPr sz="2200"/>
            </a:pPr>
            <a:r>
              <a:rPr lang="en-IN" dirty="0">
                <a:solidFill>
                  <a:schemeClr val="tx1"/>
                </a:solidFill>
                <a:latin typeface="Times New Roman" panose="02020603050405020304" pitchFamily="18" charset="0"/>
                <a:cs typeface="Times New Roman" panose="02020603050405020304" pitchFamily="18" charset="0"/>
              </a:rPr>
              <a:t>Project Research</a:t>
            </a:r>
          </a:p>
          <a:p>
            <a:pPr marL="845820" lvl="1" indent="-342900" algn="just">
              <a:spcBef>
                <a:spcPts val="200"/>
              </a:spcBef>
              <a:buFont typeface="Arial" panose="020B0604020202020204" pitchFamily="34" charset="0"/>
              <a:buChar char="•"/>
              <a:defRPr sz="2200"/>
            </a:pPr>
            <a:r>
              <a:rPr lang="en-IN" dirty="0">
                <a:solidFill>
                  <a:schemeClr val="tx1"/>
                </a:solidFill>
                <a:latin typeface="Times New Roman" panose="02020603050405020304" pitchFamily="18" charset="0"/>
                <a:cs typeface="Times New Roman" panose="02020603050405020304" pitchFamily="18" charset="0"/>
              </a:rPr>
              <a:t>Project Management</a:t>
            </a:r>
          </a:p>
          <a:p>
            <a:pPr marL="845820" lvl="1" indent="-342900" algn="just">
              <a:spcBef>
                <a:spcPts val="200"/>
              </a:spcBef>
              <a:buFont typeface="Arial" panose="020B0604020202020204" pitchFamily="34" charset="0"/>
              <a:buChar char="•"/>
              <a:defRPr sz="2200"/>
            </a:pPr>
            <a:r>
              <a:rPr lang="en-IN" dirty="0">
                <a:solidFill>
                  <a:schemeClr val="tx1"/>
                </a:solidFill>
                <a:latin typeface="Times New Roman" panose="02020603050405020304" pitchFamily="18" charset="0"/>
                <a:cs typeface="Times New Roman" panose="02020603050405020304" pitchFamily="18" charset="0"/>
              </a:rPr>
              <a:t>Design UI/UX and Frontend</a:t>
            </a:r>
            <a:endParaRPr lang="en-IN" dirty="0">
              <a:solidFill>
                <a:schemeClr val="tx1"/>
              </a:solidFill>
              <a:latin typeface="Times New Roman" panose="02020603050405020304" pitchFamily="18" charset="0"/>
              <a:cs typeface="Times New Roman" panose="02020603050405020304" pitchFamily="18" charset="0"/>
              <a:sym typeface="+mn-ea"/>
            </a:endParaRPr>
          </a:p>
          <a:p>
            <a:pPr marL="845820" lvl="1" indent="-342900" algn="just">
              <a:spcBef>
                <a:spcPts val="200"/>
              </a:spcBef>
              <a:buFont typeface="Arial" panose="020B0604020202020204" pitchFamily="34" charset="0"/>
              <a:buChar char="•"/>
              <a:defRPr sz="2200"/>
            </a:pPr>
            <a:r>
              <a:rPr lang="en-IN" dirty="0">
                <a:solidFill>
                  <a:schemeClr val="tx1"/>
                </a:solidFill>
                <a:latin typeface="Times New Roman" panose="02020603050405020304" pitchFamily="18" charset="0"/>
                <a:cs typeface="Times New Roman" panose="02020603050405020304" pitchFamily="18" charset="0"/>
              </a:rPr>
              <a:t>Backend Development</a:t>
            </a:r>
          </a:p>
          <a:p>
            <a:pPr marL="845820" lvl="1" indent="-342900" algn="just">
              <a:spcBef>
                <a:spcPts val="200"/>
              </a:spcBef>
              <a:buFont typeface="Arial" panose="020B0604020202020204" pitchFamily="34" charset="0"/>
              <a:buChar char="•"/>
              <a:defRPr sz="2200"/>
            </a:pPr>
            <a:r>
              <a:rPr lang="en-IN" dirty="0">
                <a:solidFill>
                  <a:schemeClr val="tx1"/>
                </a:solidFill>
                <a:latin typeface="Times New Roman" panose="02020603050405020304" pitchFamily="18" charset="0"/>
                <a:cs typeface="Times New Roman" panose="02020603050405020304" pitchFamily="18" charset="0"/>
              </a:rPr>
              <a:t>Deployment</a:t>
            </a:r>
          </a:p>
          <a:p>
            <a:pPr marL="985520" lvl="2" indent="0" algn="just">
              <a:spcBef>
                <a:spcPts val="200"/>
              </a:spcBef>
              <a:buNone/>
              <a:defRPr sz="2200"/>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62" name="Text Placeholder 4"/>
          <p:cNvSpPr txBox="1"/>
          <p:nvPr/>
        </p:nvSpPr>
        <p:spPr>
          <a:xfrm>
            <a:off x="3869055" y="782012"/>
            <a:ext cx="6258441" cy="612141"/>
          </a:xfrm>
          <a:prstGeom prst="rect">
            <a:avLst/>
          </a:prstGeom>
          <a:ln w="12700">
            <a:miter lim="400000"/>
          </a:ln>
        </p:spPr>
        <p:txBody>
          <a:bodyPr lIns="45719" rIns="45719" anchor="ctr">
            <a:spAutoFit/>
          </a:bodyPr>
          <a:lstStyle>
            <a:lvl1pPr defTabSz="914400">
              <a:lnSpc>
                <a:spcPct val="90000"/>
              </a:lnSpc>
              <a:spcBef>
                <a:spcPts val="1200"/>
              </a:spcBef>
              <a:defRPr sz="3600">
                <a:solidFill>
                  <a:srgbClr val="595959"/>
                </a:solidFill>
              </a:defRPr>
            </a:lvl1pPr>
          </a:lstStyle>
          <a:p>
            <a:r>
              <a:rPr b="1" dirty="0">
                <a:solidFill>
                  <a:schemeClr val="tx1"/>
                </a:solidFill>
                <a:latin typeface="Times New Roman" panose="02020603050405020304" pitchFamily="18" charset="0"/>
                <a:cs typeface="Times New Roman" panose="02020603050405020304" pitchFamily="18" charset="0"/>
              </a:rPr>
              <a:t>Project Research and Initiation</a:t>
            </a:r>
          </a:p>
        </p:txBody>
      </p:sp>
      <p:sp>
        <p:nvSpPr>
          <p:cNvPr id="163" name="Slide Number"/>
          <p:cNvSpPr txBox="1">
            <a:spLocks noGrp="1"/>
          </p:cNvSpPr>
          <p:nvPr>
            <p:ph type="sldNum" sz="quarter" idx="4294967295"/>
          </p:nvPr>
        </p:nvSpPr>
        <p:spPr>
          <a:prstGeom prst="rect">
            <a:avLst/>
          </a:prstGeom>
        </p:spPr>
        <p:txBody>
          <a:bodyPr/>
          <a:lstStyle/>
          <a:p>
            <a:fld id="{86CB4B4D-7CA3-9044-876B-883B54F8677D}" type="slidenum">
              <a:rPr/>
              <a:t>6</a:t>
            </a:fld>
            <a:endParaRPr dirty="0"/>
          </a:p>
        </p:txBody>
      </p:sp>
      <p:sp>
        <p:nvSpPr>
          <p:cNvPr id="164" name="Project Research and Initiation"/>
          <p:cNvSpPr txBox="1"/>
          <p:nvPr/>
        </p:nvSpPr>
        <p:spPr>
          <a:xfrm>
            <a:off x="400369" y="2654300"/>
            <a:ext cx="2642853" cy="1549400"/>
          </a:xfrm>
          <a:prstGeom prst="rect">
            <a:avLst/>
          </a:prstGeom>
          <a:ln w="12700">
            <a:miter lim="400000"/>
          </a:ln>
        </p:spPr>
        <p:txBody>
          <a:bodyPr lIns="45719" rIns="45719">
            <a:spAutoFit/>
          </a:bodyPr>
          <a:lstStyle>
            <a:lvl1pPr defTabSz="914400">
              <a:lnSpc>
                <a:spcPct val="90000"/>
              </a:lnSpc>
              <a:defRPr sz="3600" spc="-100">
                <a:solidFill>
                  <a:srgbClr val="FFFFFF"/>
                </a:solidFill>
              </a:defRPr>
            </a:lvl1pPr>
          </a:lstStyle>
          <a:p>
            <a:r>
              <a:t>Project Research and Initiation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roject Development Cycle"/>
          <p:cNvSpPr txBox="1"/>
          <p:nvPr/>
        </p:nvSpPr>
        <p:spPr>
          <a:xfrm>
            <a:off x="400369" y="2654300"/>
            <a:ext cx="2642853" cy="1549400"/>
          </a:xfrm>
          <a:prstGeom prst="rect">
            <a:avLst/>
          </a:prstGeom>
          <a:ln w="12700">
            <a:miter lim="400000"/>
          </a:ln>
        </p:spPr>
        <p:txBody>
          <a:bodyPr lIns="45719" rIns="45719">
            <a:spAutoFit/>
          </a:bodyPr>
          <a:lstStyle>
            <a:lvl1pPr defTabSz="914400">
              <a:lnSpc>
                <a:spcPct val="90000"/>
              </a:lnSpc>
              <a:defRPr sz="3600" spc="-100">
                <a:solidFill>
                  <a:srgbClr val="FFFFFF"/>
                </a:solidFill>
              </a:defRPr>
            </a:lvl1pPr>
          </a:lstStyle>
          <a:p>
            <a:r>
              <a:rPr dirty="0"/>
              <a:t>Project Development Cycle</a:t>
            </a:r>
          </a:p>
        </p:txBody>
      </p:sp>
      <p:sp>
        <p:nvSpPr>
          <p:cNvPr id="177" name="Text Placeholder 4"/>
          <p:cNvSpPr txBox="1"/>
          <p:nvPr/>
        </p:nvSpPr>
        <p:spPr>
          <a:xfrm>
            <a:off x="4449643" y="0"/>
            <a:ext cx="3442500" cy="590931"/>
          </a:xfrm>
          <a:prstGeom prst="rect">
            <a:avLst/>
          </a:prstGeom>
          <a:ln w="12700">
            <a:miter lim="400000"/>
          </a:ln>
        </p:spPr>
        <p:txBody>
          <a:bodyPr wrap="square" lIns="45719" rIns="45719" anchor="ctr">
            <a:spAutoFit/>
          </a:bodyPr>
          <a:lstStyle>
            <a:lvl1pPr defTabSz="914400">
              <a:lnSpc>
                <a:spcPct val="90000"/>
              </a:lnSpc>
              <a:spcBef>
                <a:spcPts val="1200"/>
              </a:spcBef>
              <a:defRPr sz="3600">
                <a:solidFill>
                  <a:srgbClr val="595959"/>
                </a:solidFill>
              </a:defRPr>
            </a:lvl1pPr>
          </a:lstStyle>
          <a:p>
            <a:r>
              <a:rPr b="1" dirty="0">
                <a:solidFill>
                  <a:schemeClr val="tx1"/>
                </a:solidFill>
                <a:latin typeface="Times New Roman" panose="02020603050405020304" pitchFamily="18" charset="0"/>
                <a:cs typeface="Times New Roman" panose="02020603050405020304" pitchFamily="18" charset="0"/>
              </a:rPr>
              <a:t>System Diagram</a:t>
            </a:r>
          </a:p>
        </p:txBody>
      </p:sp>
      <p:pic>
        <p:nvPicPr>
          <p:cNvPr id="4" name="Picture 3">
            <a:extLst>
              <a:ext uri="{FF2B5EF4-FFF2-40B4-BE49-F238E27FC236}">
                <a16:creationId xmlns:a16="http://schemas.microsoft.com/office/drawing/2014/main" id="{7D08CE48-3761-27B7-B8A3-0ABC80C1F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931"/>
            <a:ext cx="12192000" cy="6267069"/>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List all technologies, compare pros and cons and state why you chose the technology that you used in the project"/>
          <p:cNvSpPr txBox="1">
            <a:spLocks noGrp="1"/>
          </p:cNvSpPr>
          <p:nvPr>
            <p:ph type="body" sz="half" idx="1"/>
          </p:nvPr>
        </p:nvSpPr>
        <p:spPr>
          <a:xfrm>
            <a:off x="3771900" y="1837872"/>
            <a:ext cx="7315200" cy="4142740"/>
          </a:xfrm>
          <a:prstGeom prst="rect">
            <a:avLst/>
          </a:prstGeom>
        </p:spPr>
        <p:txBody>
          <a:bodyPr>
            <a:normAutofit fontScale="77500" lnSpcReduction="20000"/>
          </a:bodyPr>
          <a:lstStyle/>
          <a:p>
            <a:pPr algn="just"/>
            <a:r>
              <a:rPr b="1" dirty="0">
                <a:solidFill>
                  <a:schemeClr val="tx1"/>
                </a:solidFill>
                <a:latin typeface="Times New Roman" panose="02020603050405020304" pitchFamily="18" charset="0"/>
                <a:cs typeface="Times New Roman" panose="02020603050405020304" pitchFamily="18" charset="0"/>
              </a:rPr>
              <a:t>MERN Stack (Our Chosen Technology)</a:t>
            </a:r>
          </a:p>
          <a:p>
            <a:pPr algn="jus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Pros: MERN stack is a complete development environment that offers flexibility, scalability, and a large community of developers who can help.</a:t>
            </a:r>
          </a:p>
          <a:p>
            <a:pPr algn="jus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Cons: It requires knowledge of multiple technologies, and new developers might need time to learn it</a:t>
            </a:r>
          </a:p>
          <a:p>
            <a:pPr algn="just"/>
            <a:r>
              <a:rPr dirty="0">
                <a:solidFill>
                  <a:schemeClr val="tx1"/>
                </a:solidFill>
                <a:latin typeface="Times New Roman" panose="02020603050405020304" pitchFamily="18" charset="0"/>
                <a:cs typeface="Times New Roman" panose="02020603050405020304" pitchFamily="18" charset="0"/>
              </a:rPr>
              <a:t> </a:t>
            </a:r>
            <a:r>
              <a:rPr b="1" dirty="0">
                <a:solidFill>
                  <a:schemeClr val="tx1"/>
                </a:solidFill>
                <a:latin typeface="Times New Roman" panose="02020603050405020304" pitchFamily="18" charset="0"/>
                <a:cs typeface="Times New Roman" panose="02020603050405020304" pitchFamily="18" charset="0"/>
              </a:rPr>
              <a:t>LAMP Stack (Linux, Apache, MySQL, PHP)</a:t>
            </a:r>
          </a:p>
          <a:p>
            <a:pPr algn="jus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Pros: LAMP stack is a well-established way to build websites, and many developers are familiar with PHP.</a:t>
            </a:r>
          </a:p>
          <a:p>
            <a:pPr algn="jus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Cons: It might not be as scalable as Node.js, and PHP can have security issues if not used carefully</a:t>
            </a:r>
            <a:r>
              <a:rPr lang="en-US" dirty="0">
                <a:solidFill>
                  <a:schemeClr val="tx1"/>
                </a:solidFill>
                <a:latin typeface="Times New Roman" panose="02020603050405020304" pitchFamily="18" charset="0"/>
                <a:cs typeface="Times New Roman" panose="02020603050405020304" pitchFamily="18" charset="0"/>
              </a:rPr>
              <a:t>.</a:t>
            </a:r>
          </a:p>
          <a:p>
            <a:pPr algn="just"/>
            <a:r>
              <a:rPr lang="en-US" b="1" dirty="0">
                <a:solidFill>
                  <a:schemeClr val="tx1"/>
                </a:solidFill>
                <a:latin typeface="Times New Roman" panose="02020603050405020304" pitchFamily="18" charset="0"/>
                <a:cs typeface="Times New Roman" panose="02020603050405020304" pitchFamily="18" charset="0"/>
              </a:rPr>
              <a:t>Python Django</a:t>
            </a: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Pros: Django is a popular web framework for building dynamic websites and web applications with Python.</a:t>
            </a: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Cons: Django might not be able to handle high-traffic websites as efficiently as other technologies, which could be a concern for a theme park website that expects a large number of visitors.</a:t>
            </a:r>
          </a:p>
        </p:txBody>
      </p:sp>
      <p:sp>
        <p:nvSpPr>
          <p:cNvPr id="180" name="Project Development Cycle"/>
          <p:cNvSpPr txBox="1"/>
          <p:nvPr/>
        </p:nvSpPr>
        <p:spPr>
          <a:xfrm>
            <a:off x="400369" y="2654300"/>
            <a:ext cx="2642853" cy="1549400"/>
          </a:xfrm>
          <a:prstGeom prst="rect">
            <a:avLst/>
          </a:prstGeom>
          <a:ln w="12700">
            <a:miter lim="400000"/>
          </a:ln>
        </p:spPr>
        <p:txBody>
          <a:bodyPr lIns="45719" rIns="45719">
            <a:spAutoFit/>
          </a:bodyPr>
          <a:lstStyle>
            <a:lvl1pPr defTabSz="914400">
              <a:lnSpc>
                <a:spcPct val="90000"/>
              </a:lnSpc>
              <a:defRPr sz="3600" spc="-100">
                <a:solidFill>
                  <a:srgbClr val="FFFFFF"/>
                </a:solidFill>
              </a:defRPr>
            </a:lvl1pPr>
          </a:lstStyle>
          <a:p>
            <a:r>
              <a:t>Project Development Cycle</a:t>
            </a:r>
          </a:p>
        </p:txBody>
      </p:sp>
      <p:sp>
        <p:nvSpPr>
          <p:cNvPr id="181" name="Text Placeholder 4"/>
          <p:cNvSpPr txBox="1"/>
          <p:nvPr/>
        </p:nvSpPr>
        <p:spPr>
          <a:xfrm>
            <a:off x="3771900" y="746760"/>
            <a:ext cx="6258441" cy="978729"/>
          </a:xfrm>
          <a:prstGeom prst="rect">
            <a:avLst/>
          </a:prstGeom>
          <a:ln w="12700">
            <a:miter lim="400000"/>
          </a:ln>
        </p:spPr>
        <p:txBody>
          <a:bodyPr lIns="45719" rIns="45719" anchor="ctr">
            <a:spAutoFit/>
          </a:bodyPr>
          <a:lstStyle>
            <a:lvl1pPr defTabSz="914400">
              <a:lnSpc>
                <a:spcPct val="90000"/>
              </a:lnSpc>
              <a:spcBef>
                <a:spcPts val="1200"/>
              </a:spcBef>
              <a:defRPr sz="3600">
                <a:solidFill>
                  <a:srgbClr val="595959"/>
                </a:solidFill>
              </a:defRPr>
            </a:lvl1pPr>
          </a:lstStyle>
          <a:p>
            <a:pPr algn="just"/>
            <a:r>
              <a:rPr sz="3200" b="1" dirty="0">
                <a:solidFill>
                  <a:schemeClr val="tx1"/>
                </a:solidFill>
                <a:latin typeface="Times New Roman" panose="02020603050405020304" pitchFamily="18" charset="0"/>
                <a:cs typeface="Times New Roman" panose="02020603050405020304" pitchFamily="18" charset="0"/>
              </a:rPr>
              <a:t>Project Development Cycle</a:t>
            </a:r>
            <a:r>
              <a:rPr lang="en-US" sz="3200" b="1" dirty="0">
                <a:solidFill>
                  <a:schemeClr val="tx1"/>
                </a:solidFill>
                <a:latin typeface="Times New Roman" panose="02020603050405020304" pitchFamily="18" charset="0"/>
                <a:cs typeface="Times New Roman" panose="02020603050405020304" pitchFamily="18" charset="0"/>
              </a:rPr>
              <a:t>: </a:t>
            </a:r>
            <a:r>
              <a:rPr sz="3200" b="1" dirty="0">
                <a:solidFill>
                  <a:schemeClr val="tx1"/>
                </a:solidFill>
                <a:latin typeface="Times New Roman" panose="02020603050405020304" pitchFamily="18" charset="0"/>
                <a:cs typeface="Times New Roman" panose="02020603050405020304" pitchFamily="18" charset="0"/>
              </a:rPr>
              <a:t>Technologies </a:t>
            </a:r>
            <a:r>
              <a:rPr lang="en-US" sz="3200" b="1" dirty="0">
                <a:solidFill>
                  <a:schemeClr val="tx1"/>
                </a:solidFill>
                <a:latin typeface="Times New Roman" panose="02020603050405020304" pitchFamily="18" charset="0"/>
                <a:cs typeface="Times New Roman" panose="02020603050405020304" pitchFamily="18" charset="0"/>
              </a:rPr>
              <a:t>U</a:t>
            </a:r>
            <a:r>
              <a:rPr sz="3200" b="1" dirty="0">
                <a:solidFill>
                  <a:schemeClr val="tx1"/>
                </a:solidFill>
                <a:latin typeface="Times New Roman" panose="02020603050405020304" pitchFamily="18" charset="0"/>
                <a:cs typeface="Times New Roman" panose="02020603050405020304" pitchFamily="18" charset="0"/>
              </a:rPr>
              <a:t>sed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Additional slides to describe execution if and where required"/>
          <p:cNvSpPr txBox="1">
            <a:spLocks noGrp="1"/>
          </p:cNvSpPr>
          <p:nvPr>
            <p:ph type="body" sz="half" idx="1"/>
          </p:nvPr>
        </p:nvSpPr>
        <p:spPr>
          <a:xfrm>
            <a:off x="3771900" y="1850570"/>
            <a:ext cx="7315200" cy="4223657"/>
          </a:xfrm>
          <a:prstGeom prst="rect">
            <a:avLst/>
          </a:prstGeom>
        </p:spPr>
        <p:txBody>
          <a:bodyPr>
            <a:normAutofit fontScale="70000" lnSpcReduction="20000"/>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1</a:t>
            </a:r>
            <a:r>
              <a:rPr b="1" dirty="0">
                <a:solidFill>
                  <a:schemeClr val="tx1"/>
                </a:solidFill>
                <a:latin typeface="Times New Roman" panose="02020603050405020304" pitchFamily="18" charset="0"/>
                <a:cs typeface="Times New Roman" panose="02020603050405020304" pitchFamily="18" charset="0"/>
              </a:rPr>
              <a:t>. Project Management</a:t>
            </a:r>
          </a:p>
          <a:p>
            <a:pPr>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Planning and Coordination</a:t>
            </a:r>
            <a:endParaRPr lang="en-US"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Risk Management</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IN" b="1" dirty="0">
                <a:solidFill>
                  <a:schemeClr val="tx1"/>
                </a:solidFill>
                <a:latin typeface="Times New Roman" panose="02020603050405020304" pitchFamily="18" charset="0"/>
                <a:cs typeface="Times New Roman" panose="02020603050405020304" pitchFamily="18" charset="0"/>
              </a:rPr>
              <a:t>2. Design UI/UX and Frontend Development</a:t>
            </a:r>
          </a:p>
          <a:p>
            <a:pPr>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UI/UX Design</a:t>
            </a:r>
            <a:endParaRPr lang="en-US"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Frontend Development Using REACT</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3.Backend Development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Ticket Booking System</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Food Menu Integration</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Rides and Packages Related Information System</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Upcoming Events</a:t>
            </a:r>
          </a:p>
          <a:p>
            <a:pPr marL="0" indent="0">
              <a:buNone/>
            </a:pPr>
            <a:r>
              <a:rPr lang="en-US" b="1" dirty="0">
                <a:solidFill>
                  <a:schemeClr val="tx1"/>
                </a:solidFill>
                <a:latin typeface="Times New Roman" panose="02020603050405020304" pitchFamily="18" charset="0"/>
                <a:cs typeface="Times New Roman" panose="02020603050405020304" pitchFamily="18" charset="0"/>
              </a:rPr>
              <a:t>4.Deployment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Testing and Assurance</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Launching </a:t>
            </a:r>
          </a:p>
          <a:p>
            <a:pPr>
              <a:buFont typeface="Arial" panose="020B0604020202020204" pitchFamily="34" charset="0"/>
              <a:buChar char="•"/>
            </a:pPr>
            <a:endParaRPr dirty="0">
              <a:solidFill>
                <a:schemeClr val="tx1"/>
              </a:solidFill>
              <a:latin typeface="Times New Roman" panose="02020603050405020304" pitchFamily="18" charset="0"/>
              <a:cs typeface="Times New Roman" panose="02020603050405020304" pitchFamily="18" charset="0"/>
            </a:endParaRPr>
          </a:p>
        </p:txBody>
      </p:sp>
      <p:sp>
        <p:nvSpPr>
          <p:cNvPr id="188" name="Project Development Cycle"/>
          <p:cNvSpPr txBox="1"/>
          <p:nvPr/>
        </p:nvSpPr>
        <p:spPr>
          <a:xfrm>
            <a:off x="400369" y="2654300"/>
            <a:ext cx="2642853" cy="1549400"/>
          </a:xfrm>
          <a:prstGeom prst="rect">
            <a:avLst/>
          </a:prstGeom>
          <a:ln w="12700">
            <a:miter lim="400000"/>
          </a:ln>
        </p:spPr>
        <p:txBody>
          <a:bodyPr lIns="45719" rIns="45719">
            <a:spAutoFit/>
          </a:bodyPr>
          <a:lstStyle>
            <a:lvl1pPr defTabSz="914400">
              <a:lnSpc>
                <a:spcPct val="90000"/>
              </a:lnSpc>
              <a:defRPr sz="3600" spc="-100">
                <a:solidFill>
                  <a:srgbClr val="FFFFFF"/>
                </a:solidFill>
              </a:defRPr>
            </a:lvl1pPr>
          </a:lstStyle>
          <a:p>
            <a:r>
              <a:t>Project Development Cycle</a:t>
            </a:r>
          </a:p>
        </p:txBody>
      </p:sp>
      <p:sp>
        <p:nvSpPr>
          <p:cNvPr id="189" name="Text Placeholder 4"/>
          <p:cNvSpPr txBox="1"/>
          <p:nvPr/>
        </p:nvSpPr>
        <p:spPr>
          <a:xfrm>
            <a:off x="3771900" y="671382"/>
            <a:ext cx="6258441" cy="978729"/>
          </a:xfrm>
          <a:prstGeom prst="rect">
            <a:avLst/>
          </a:prstGeom>
          <a:ln w="12700">
            <a:miter lim="400000"/>
          </a:ln>
        </p:spPr>
        <p:txBody>
          <a:bodyPr lIns="45719" rIns="45719" anchor="ctr">
            <a:spAutoFit/>
          </a:bodyPr>
          <a:lstStyle>
            <a:lvl1pPr defTabSz="914400">
              <a:lnSpc>
                <a:spcPct val="90000"/>
              </a:lnSpc>
              <a:spcBef>
                <a:spcPts val="1200"/>
              </a:spcBef>
              <a:defRPr sz="3600">
                <a:solidFill>
                  <a:srgbClr val="595959"/>
                </a:solidFill>
              </a:defRPr>
            </a:lvl1pPr>
          </a:lstStyle>
          <a:p>
            <a:pPr algn="just"/>
            <a:r>
              <a:rPr sz="3200" b="1" dirty="0">
                <a:solidFill>
                  <a:schemeClr val="tx1"/>
                </a:solidFill>
                <a:latin typeface="Times New Roman" panose="02020603050405020304" pitchFamily="18" charset="0"/>
                <a:cs typeface="Times New Roman" panose="02020603050405020304" pitchFamily="18" charset="0"/>
              </a:rPr>
              <a:t>Project Development Cycle</a:t>
            </a:r>
            <a:r>
              <a:rPr lang="en-US" sz="3200" b="1" dirty="0">
                <a:solidFill>
                  <a:schemeClr val="tx1"/>
                </a:solidFill>
                <a:latin typeface="Times New Roman" panose="02020603050405020304" pitchFamily="18" charset="0"/>
                <a:cs typeface="Times New Roman" panose="02020603050405020304" pitchFamily="18" charset="0"/>
              </a:rPr>
              <a:t>: Project Execution</a:t>
            </a:r>
          </a:p>
        </p:txBody>
      </p:sp>
    </p:spTree>
  </p:cSld>
  <p:clrMapOvr>
    <a:masterClrMapping/>
  </p:clrMapOvr>
  <p:transition spd="med"/>
</p:sld>
</file>

<file path=ppt/theme/theme1.xml><?xml version="1.0" encoding="utf-8"?>
<a:theme xmlns:a="http://schemas.openxmlformats.org/drawingml/2006/main" name="Frame">
  <a:themeElements>
    <a:clrScheme name="Frame">
      <a:dk1>
        <a:srgbClr val="000000"/>
      </a:dk1>
      <a:lt1>
        <a:srgbClr val="FFFFFF"/>
      </a:lt1>
      <a:dk2>
        <a:srgbClr val="A7A7A7"/>
      </a:dk2>
      <a:lt2>
        <a:srgbClr val="535353"/>
      </a:lt2>
      <a:accent1>
        <a:srgbClr val="4D1434"/>
      </a:accent1>
      <a:accent2>
        <a:srgbClr val="903063"/>
      </a:accent2>
      <a:accent3>
        <a:srgbClr val="B2324B"/>
      </a:accent3>
      <a:accent4>
        <a:srgbClr val="969FA7"/>
      </a:accent4>
      <a:accent5>
        <a:srgbClr val="66B1CE"/>
      </a:accent5>
      <a:accent6>
        <a:srgbClr val="40619D"/>
      </a:accent6>
      <a:hlink>
        <a:srgbClr val="0000FF"/>
      </a:hlink>
      <a:folHlink>
        <a:srgbClr val="FF00FF"/>
      </a:folHlink>
    </a:clrScheme>
    <a:fontScheme name="Frame">
      <a:majorFont>
        <a:latin typeface="Helvetica"/>
        <a:ea typeface="Helvetica"/>
        <a:cs typeface="Helvetica"/>
      </a:majorFont>
      <a:minorFont>
        <a:latin typeface="Calibri"/>
        <a:ea typeface="Calibri"/>
        <a:cs typeface="Calibri"/>
      </a:minorFont>
    </a:fontScheme>
    <a:fmtScheme name="Fr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0795"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ame">
  <a:themeElements>
    <a:clrScheme name="Frame">
      <a:dk1>
        <a:srgbClr val="000000"/>
      </a:dk1>
      <a:lt1>
        <a:srgbClr val="FFFFFF"/>
      </a:lt1>
      <a:dk2>
        <a:srgbClr val="A7A7A7"/>
      </a:dk2>
      <a:lt2>
        <a:srgbClr val="535353"/>
      </a:lt2>
      <a:accent1>
        <a:srgbClr val="4D1434"/>
      </a:accent1>
      <a:accent2>
        <a:srgbClr val="903063"/>
      </a:accent2>
      <a:accent3>
        <a:srgbClr val="B2324B"/>
      </a:accent3>
      <a:accent4>
        <a:srgbClr val="969FA7"/>
      </a:accent4>
      <a:accent5>
        <a:srgbClr val="66B1CE"/>
      </a:accent5>
      <a:accent6>
        <a:srgbClr val="40619D"/>
      </a:accent6>
      <a:hlink>
        <a:srgbClr val="0000FF"/>
      </a:hlink>
      <a:folHlink>
        <a:srgbClr val="FF00FF"/>
      </a:folHlink>
    </a:clrScheme>
    <a:fontScheme name="Frame">
      <a:majorFont>
        <a:latin typeface="Helvetica"/>
        <a:ea typeface="Helvetica"/>
        <a:cs typeface="Helvetica"/>
      </a:majorFont>
      <a:minorFont>
        <a:latin typeface="Calibri"/>
        <a:ea typeface="Calibri"/>
        <a:cs typeface="Calibri"/>
      </a:minorFont>
    </a:fontScheme>
    <a:fmtScheme name="Fr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0795"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rbel" panose="020B0503020204020204"/>
            <a:ea typeface="Corbel" panose="020B0503020204020204"/>
            <a:cs typeface="Corbel" panose="020B0503020204020204"/>
            <a:sym typeface="Corbel" panose="020B0503020204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1287</Words>
  <Application>Microsoft Office PowerPoint</Application>
  <PresentationFormat>Widescreen</PresentationFormat>
  <Paragraphs>149</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Times New Roman</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SHAILESH BAVDA</cp:lastModifiedBy>
  <cp:revision>33</cp:revision>
  <dcterms:created xsi:type="dcterms:W3CDTF">2024-07-28T07:38:00Z</dcterms:created>
  <dcterms:modified xsi:type="dcterms:W3CDTF">2024-08-06T07:51:54Z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852924234F4B4114A53B964DD2985E58_12</vt:lpwstr>
  </property>
  <property fmtid="{D5CDD505-2E9C-101B-9397-08002B2CF9AE}" pid="3" name="KSOProductBuildVer">
    <vt:lpwstr>1033-12.2.0.17545</vt:lpwstr>
  </property>
  <property fmtid="{D5CDD505-2E9C-101B-9397-08002B2CF9AE}" pid="4" name="MSIP_Label_defa4170-0d19-0005-0004-bc88714345d2_Enabled">
    <vt:lpwstr>true</vt:lpwstr>
  </property>
  <property fmtid="{D5CDD505-2E9C-101B-9397-08002B2CF9AE}" pid="5" name="MSIP_Label_defa4170-0d19-0005-0004-bc88714345d2_SetDate">
    <vt:lpwstr>2024-08-05T15:43:31Z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22a2ed09-4d6b-453c-b078-bf6a86f97607</vt:lpwstr>
  </property>
  <property fmtid="{D5CDD505-2E9C-101B-9397-08002B2CF9AE}" pid="9" name="MSIP_Label_defa4170-0d19-0005-0004-bc88714345d2_ActionId">
    <vt:lpwstr>5cadd8d4-e398-49b4-933b-d28debd9252e</vt:lpwstr>
  </property>
  <property fmtid="{D5CDD505-2E9C-101B-9397-08002B2CF9AE}" pid="10" name="MSIP_Label_defa4170-0d19-0005-0004-bc88714345d2_ContentBits">
    <vt:lpwstr>0</vt:lpwstr>
  </property>
</Properties>
</file>