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3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72AC-71F3-4E14-B5BE-840219436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DB5-9616-425B-9D09-58C2A2B0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B073-5D10-40A4-B751-8B1B83A7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4AC3-AA71-491E-9F57-ED4BFF33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D344A-BEFC-4175-B85F-96951437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87F5-C79F-4340-992F-4D437EEF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60223-CEE3-4A35-A924-3FBE9714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14C3-9116-453D-B17C-544391DB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4680C-2DD7-49B6-B77C-0951051A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FB61-65B5-447B-821C-6DB937CB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7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35CF2-8A75-4DEE-9EAD-CB13FD753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2175B-7179-4FC5-8414-B4CC7FE8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194E-AA5C-48B0-B132-9F659ED7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6159-7CDC-484B-97BA-508ECB51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DB68-4D94-47F4-9CD5-C9EF5164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E694-B95C-4461-8776-55F13E04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FBAF-60C1-4118-BC7D-045C01F6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E4F3-4D38-41AB-A9FA-CB2DE24A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D695-74A2-44DB-80A8-BC3426EE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0683-A8D9-4082-A83D-0C34AB79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C923-79B5-4ABA-B1AD-AE1F21E5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59B4-5642-4BEF-AAC1-A5487AED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10F4-F1C7-4989-9B7D-25A6BB40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BFC3-286D-4E02-A8D0-5ED0B4B0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827F-FDBB-47B7-B45F-C983233C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EF10-8853-4053-B94C-4F9AA3AD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DD6A-3838-473A-8591-48952AA30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3246-693B-4148-9729-4D20077F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B5BC2-74FE-414E-BEC0-0329D628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5211-CC22-4B20-86A1-ED3FEA98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9ED7-D83D-45DC-B804-4E8B29CC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1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649D-3DB4-4D0E-93AA-16A81ABC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BEC7-D3D6-4906-B150-E346B4B89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35D6-7024-4661-9016-FF502CF1B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54EFD-99BA-4117-AECD-970C6CFF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F3F7A-E979-42D0-BBCE-74066D9C0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9C549-FD0C-4145-8082-29B53A41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B8E49-B150-4642-8068-0D494A67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79666-FF1F-471A-8A2A-0B78A59B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DB3D-1F93-4F5C-B036-CDAC1D6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E45F0-C510-4844-8FEE-788642BD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3686E-1F71-46A7-93BC-25D86A95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ABEA4-AF94-447D-A662-1FD07208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CFD01-7EB0-4970-930B-956DCA24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08DEC-EDB0-4DDA-AC33-A925AAB8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B065-C5D8-488D-8A31-DA4AF7C9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4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36ED-F2A0-4D58-8A5D-61D06C60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4E72-2BE7-43D8-8256-68D4DF5F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C7E88-7626-406C-B59B-F27AD093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6A5F-F141-4D6F-BEA9-1797A51C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B2FB-6FA5-489F-8E1F-D25DADF4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D4FF-5211-401C-9BE8-4491411F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7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80C8-AA1E-4162-9098-35D78224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1AC0-2FE2-408B-9070-9C90FBC6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7116F-65FE-4D43-8729-3951158F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A7F0-3B2B-4415-BAC1-3D99F8ED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1652-CB44-4A46-A08F-8F7D7119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849A1-53FD-414C-B74A-0D9EAFBA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88CA6-5A8C-45B4-9BE3-3B9395AB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400A9-3E5C-42C2-B870-F557FD54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CD4A-AEDC-4510-9043-523DFF0CC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C15E-32F9-4BEF-9125-E9EBCEFCE890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32A2-78BC-44F5-86F6-B3DA51992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4A06-B49B-425D-98C5-8C9AE524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AE4F-C3D9-40D6-BDF4-4ACE865DE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kale047/Theory-Of-Computation/blob/master/NFA%20To%20DFA" TargetMode="External"/><Relationship Id="rId2" Type="http://schemas.openxmlformats.org/officeDocument/2006/relationships/hyperlink" Target="https://github.com/DhavalDDT/sd/tree/master/nfa%20to%20df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31DB-7971-4200-9A87-7E60154BD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85CDE-95BE-41F6-9DB8-DC8450C57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7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EC51-0957-41B0-BA06-CCAD1EE4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/>
              <a:t>Strings ending with 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68F1A7-E968-4273-ABA1-63E97F3E94E2}"/>
              </a:ext>
            </a:extLst>
          </p:cNvPr>
          <p:cNvSpPr/>
          <p:nvPr/>
        </p:nvSpPr>
        <p:spPr>
          <a:xfrm>
            <a:off x="726140" y="2196353"/>
            <a:ext cx="1515036" cy="1232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BF7FB-1B66-4EE4-B997-1223E9252C97}"/>
              </a:ext>
            </a:extLst>
          </p:cNvPr>
          <p:cNvSpPr/>
          <p:nvPr/>
        </p:nvSpPr>
        <p:spPr>
          <a:xfrm>
            <a:off x="3827929" y="2196352"/>
            <a:ext cx="1515036" cy="12326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1F14E6-4EFD-4C24-BCFB-ABB12A9305ED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2241176" y="2812676"/>
            <a:ext cx="1586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94A3DCE-DE81-493B-B84D-2D27331C702B}"/>
              </a:ext>
            </a:extLst>
          </p:cNvPr>
          <p:cNvCxnSpPr>
            <a:stCxn id="3" idx="0"/>
            <a:endCxn id="3" idx="7"/>
          </p:cNvCxnSpPr>
          <p:nvPr/>
        </p:nvCxnSpPr>
        <p:spPr>
          <a:xfrm rot="16200000" flipH="1">
            <a:off x="1661222" y="2018788"/>
            <a:ext cx="180517" cy="535646"/>
          </a:xfrm>
          <a:prstGeom prst="curvedConnector3">
            <a:avLst>
              <a:gd name="adj1" fmla="val -305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D3B6A9-18AC-4943-8D37-DB7429E2E94E}"/>
              </a:ext>
            </a:extLst>
          </p:cNvPr>
          <p:cNvSpPr txBox="1"/>
          <p:nvPr/>
        </p:nvSpPr>
        <p:spPr>
          <a:xfrm>
            <a:off x="2702858" y="244334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6D412-D68E-4A6C-986A-785F09F9745B}"/>
              </a:ext>
            </a:extLst>
          </p:cNvPr>
          <p:cNvSpPr txBox="1"/>
          <p:nvPr/>
        </p:nvSpPr>
        <p:spPr>
          <a:xfrm>
            <a:off x="1837764" y="1412694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a,b</a:t>
            </a:r>
            <a:endParaRPr lang="en-IN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3FF53B9-6BE1-4C52-9FCE-0C249DD58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40286"/>
              </p:ext>
            </p:extLst>
          </p:nvPr>
        </p:nvGraphicFramePr>
        <p:xfrm>
          <a:off x="1081741" y="3934663"/>
          <a:ext cx="426122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1474543618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3585580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8739984"/>
                    </a:ext>
                  </a:extLst>
                </a:gridCol>
              </a:tblGrid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Sates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1501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{0}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60449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91229"/>
                  </a:ext>
                </a:extLst>
              </a:tr>
            </a:tbl>
          </a:graphicData>
        </a:graphic>
      </p:graphicFrame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6164CBB2-F748-481A-8162-7BF76677E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15516"/>
              </p:ext>
            </p:extLst>
          </p:nvPr>
        </p:nvGraphicFramePr>
        <p:xfrm>
          <a:off x="6711577" y="3934663"/>
          <a:ext cx="426122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1474543618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3585580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8739984"/>
                    </a:ext>
                  </a:extLst>
                </a:gridCol>
              </a:tblGrid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Sates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1501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60449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9122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E58067-4ADD-4AB5-96D3-DE2D4725369C}"/>
              </a:ext>
            </a:extLst>
          </p:cNvPr>
          <p:cNvSpPr txBox="1"/>
          <p:nvPr/>
        </p:nvSpPr>
        <p:spPr>
          <a:xfrm>
            <a:off x="1751480" y="5970494"/>
            <a:ext cx="256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NFA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9A74D-6526-463A-9DC5-D3139F90FC71}"/>
              </a:ext>
            </a:extLst>
          </p:cNvPr>
          <p:cNvSpPr txBox="1"/>
          <p:nvPr/>
        </p:nvSpPr>
        <p:spPr>
          <a:xfrm>
            <a:off x="7879978" y="5979459"/>
            <a:ext cx="256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DFA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017063-232C-4C9D-B73D-54E6F180F07C}"/>
              </a:ext>
            </a:extLst>
          </p:cNvPr>
          <p:cNvSpPr/>
          <p:nvPr/>
        </p:nvSpPr>
        <p:spPr>
          <a:xfrm>
            <a:off x="3971364" y="2274122"/>
            <a:ext cx="1192306" cy="105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208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EC51-0957-41B0-BA06-CCAD1EE4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/>
              <a:t>Strings ending with 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68F1A7-E968-4273-ABA1-63E97F3E94E2}"/>
              </a:ext>
            </a:extLst>
          </p:cNvPr>
          <p:cNvSpPr/>
          <p:nvPr/>
        </p:nvSpPr>
        <p:spPr>
          <a:xfrm>
            <a:off x="726140" y="2196353"/>
            <a:ext cx="1515036" cy="1232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BF7FB-1B66-4EE4-B997-1223E9252C97}"/>
              </a:ext>
            </a:extLst>
          </p:cNvPr>
          <p:cNvSpPr/>
          <p:nvPr/>
        </p:nvSpPr>
        <p:spPr>
          <a:xfrm>
            <a:off x="3827929" y="2196352"/>
            <a:ext cx="1515036" cy="12326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1F14E6-4EFD-4C24-BCFB-ABB12A9305ED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2241176" y="2812676"/>
            <a:ext cx="1586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94A3DCE-DE81-493B-B84D-2D27331C702B}"/>
              </a:ext>
            </a:extLst>
          </p:cNvPr>
          <p:cNvCxnSpPr>
            <a:stCxn id="3" idx="0"/>
            <a:endCxn id="3" idx="7"/>
          </p:cNvCxnSpPr>
          <p:nvPr/>
        </p:nvCxnSpPr>
        <p:spPr>
          <a:xfrm rot="16200000" flipH="1">
            <a:off x="1661222" y="2018788"/>
            <a:ext cx="180517" cy="535646"/>
          </a:xfrm>
          <a:prstGeom prst="curvedConnector3">
            <a:avLst>
              <a:gd name="adj1" fmla="val -305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D3B6A9-18AC-4943-8D37-DB7429E2E94E}"/>
              </a:ext>
            </a:extLst>
          </p:cNvPr>
          <p:cNvSpPr txBox="1"/>
          <p:nvPr/>
        </p:nvSpPr>
        <p:spPr>
          <a:xfrm>
            <a:off x="2702858" y="244334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6D412-D68E-4A6C-986A-785F09F9745B}"/>
              </a:ext>
            </a:extLst>
          </p:cNvPr>
          <p:cNvSpPr txBox="1"/>
          <p:nvPr/>
        </p:nvSpPr>
        <p:spPr>
          <a:xfrm>
            <a:off x="1837764" y="1412694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0,1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3FF53B9-6BE1-4C52-9FCE-0C249DD58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71966"/>
              </p:ext>
            </p:extLst>
          </p:nvPr>
        </p:nvGraphicFramePr>
        <p:xfrm>
          <a:off x="1081741" y="3934663"/>
          <a:ext cx="426122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1474543618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3585580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8739984"/>
                    </a:ext>
                  </a:extLst>
                </a:gridCol>
              </a:tblGrid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Sates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1501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{0}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60449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91229"/>
                  </a:ext>
                </a:extLst>
              </a:tr>
            </a:tbl>
          </a:graphicData>
        </a:graphic>
      </p:graphicFrame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6164CBB2-F748-481A-8162-7BF76677E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65323"/>
              </p:ext>
            </p:extLst>
          </p:nvPr>
        </p:nvGraphicFramePr>
        <p:xfrm>
          <a:off x="6711577" y="3934663"/>
          <a:ext cx="426122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1474543618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3585580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8739984"/>
                    </a:ext>
                  </a:extLst>
                </a:gridCol>
              </a:tblGrid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Sates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1501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60449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9122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E58067-4ADD-4AB5-96D3-DE2D4725369C}"/>
              </a:ext>
            </a:extLst>
          </p:cNvPr>
          <p:cNvSpPr txBox="1"/>
          <p:nvPr/>
        </p:nvSpPr>
        <p:spPr>
          <a:xfrm>
            <a:off x="1751480" y="5970494"/>
            <a:ext cx="256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NFA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9A74D-6526-463A-9DC5-D3139F90FC71}"/>
              </a:ext>
            </a:extLst>
          </p:cNvPr>
          <p:cNvSpPr txBox="1"/>
          <p:nvPr/>
        </p:nvSpPr>
        <p:spPr>
          <a:xfrm>
            <a:off x="7879978" y="5979459"/>
            <a:ext cx="256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DFA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017063-232C-4C9D-B73D-54E6F180F07C}"/>
              </a:ext>
            </a:extLst>
          </p:cNvPr>
          <p:cNvSpPr/>
          <p:nvPr/>
        </p:nvSpPr>
        <p:spPr>
          <a:xfrm>
            <a:off x="3971364" y="2274122"/>
            <a:ext cx="1192306" cy="105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515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EC51-0957-41B0-BA06-CCAD1EE4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/>
              <a:t>Strings beginning </a:t>
            </a:r>
            <a:r>
              <a:rPr lang="en-IN" sz="2800" dirty="0"/>
              <a:t>with 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68F1A7-E968-4273-ABA1-63E97F3E94E2}"/>
              </a:ext>
            </a:extLst>
          </p:cNvPr>
          <p:cNvSpPr/>
          <p:nvPr/>
        </p:nvSpPr>
        <p:spPr>
          <a:xfrm>
            <a:off x="726140" y="2196353"/>
            <a:ext cx="1515036" cy="1232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BF7FB-1B66-4EE4-B997-1223E9252C97}"/>
              </a:ext>
            </a:extLst>
          </p:cNvPr>
          <p:cNvSpPr/>
          <p:nvPr/>
        </p:nvSpPr>
        <p:spPr>
          <a:xfrm>
            <a:off x="3827929" y="2196352"/>
            <a:ext cx="1515036" cy="12326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1F14E6-4EFD-4C24-BCFB-ABB12A9305ED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2241176" y="2812676"/>
            <a:ext cx="1586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D3B6A9-18AC-4943-8D37-DB7429E2E94E}"/>
              </a:ext>
            </a:extLst>
          </p:cNvPr>
          <p:cNvSpPr txBox="1"/>
          <p:nvPr/>
        </p:nvSpPr>
        <p:spPr>
          <a:xfrm>
            <a:off x="2702858" y="244334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3FF53B9-6BE1-4C52-9FCE-0C249DD58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58003"/>
              </p:ext>
            </p:extLst>
          </p:nvPr>
        </p:nvGraphicFramePr>
        <p:xfrm>
          <a:off x="1081741" y="3934663"/>
          <a:ext cx="426122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1474543618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3585580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8739984"/>
                    </a:ext>
                  </a:extLst>
                </a:gridCol>
              </a:tblGrid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Sates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1501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60449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91229"/>
                  </a:ext>
                </a:extLst>
              </a:tr>
            </a:tbl>
          </a:graphicData>
        </a:graphic>
      </p:graphicFrame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6164CBB2-F748-481A-8162-7BF76677E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99697"/>
              </p:ext>
            </p:extLst>
          </p:nvPr>
        </p:nvGraphicFramePr>
        <p:xfrm>
          <a:off x="6774330" y="3428999"/>
          <a:ext cx="4261224" cy="24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1474543618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3585580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8739984"/>
                    </a:ext>
                  </a:extLst>
                </a:gridCol>
              </a:tblGrid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Sates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1501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60449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91229"/>
                  </a:ext>
                </a:extLst>
              </a:tr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4476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E58067-4ADD-4AB5-96D3-DE2D4725369C}"/>
              </a:ext>
            </a:extLst>
          </p:cNvPr>
          <p:cNvSpPr txBox="1"/>
          <p:nvPr/>
        </p:nvSpPr>
        <p:spPr>
          <a:xfrm>
            <a:off x="1751480" y="5970494"/>
            <a:ext cx="256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NFA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9A74D-6526-463A-9DC5-D3139F90FC71}"/>
              </a:ext>
            </a:extLst>
          </p:cNvPr>
          <p:cNvSpPr txBox="1"/>
          <p:nvPr/>
        </p:nvSpPr>
        <p:spPr>
          <a:xfrm>
            <a:off x="7879978" y="5979459"/>
            <a:ext cx="256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DFA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6343BC3-31C9-412C-B00E-A53F9250FBC5}"/>
              </a:ext>
            </a:extLst>
          </p:cNvPr>
          <p:cNvCxnSpPr/>
          <p:nvPr/>
        </p:nvCxnSpPr>
        <p:spPr>
          <a:xfrm rot="16200000" flipH="1">
            <a:off x="4763011" y="2006355"/>
            <a:ext cx="180517" cy="535646"/>
          </a:xfrm>
          <a:prstGeom prst="curvedConnector3">
            <a:avLst>
              <a:gd name="adj1" fmla="val -305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342CAD-64B2-42BE-8AD9-E0FF197BC781}"/>
              </a:ext>
            </a:extLst>
          </p:cNvPr>
          <p:cNvSpPr txBox="1"/>
          <p:nvPr/>
        </p:nvSpPr>
        <p:spPr>
          <a:xfrm>
            <a:off x="4939553" y="1400261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0,1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573DA2-8364-4FD6-A3AB-E6F77213C2F2}"/>
              </a:ext>
            </a:extLst>
          </p:cNvPr>
          <p:cNvSpPr/>
          <p:nvPr/>
        </p:nvSpPr>
        <p:spPr>
          <a:xfrm>
            <a:off x="3955675" y="2320905"/>
            <a:ext cx="1268506" cy="98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130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3BE5-8279-4B3E-8117-2D1832AB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for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D6B6-4273-465B-A5B6-7558B3E3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C++ code: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https://github.com/DhavalDDT/sd/tree/master/nfa%20to%20dfa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Python code: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https://github.com/abhishekkale047/Theory-Of-Computation/blob/master/NFA%20To%20DFA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5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3FCA-53D5-46B3-994E-896D75F5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2F12-EB97-464C-BDCB-024A00F2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Enter the total number of states: 2</a:t>
            </a:r>
          </a:p>
          <a:p>
            <a:r>
              <a:rPr lang="en-IN" dirty="0"/>
              <a:t>State 0 is considered as initial state</a:t>
            </a:r>
          </a:p>
          <a:p>
            <a:r>
              <a:rPr lang="en-IN" dirty="0"/>
              <a:t>Enter the final state: 1</a:t>
            </a:r>
          </a:p>
          <a:p>
            <a:r>
              <a:rPr lang="en-IN" dirty="0"/>
              <a:t>For state 0:</a:t>
            </a:r>
          </a:p>
          <a:p>
            <a:r>
              <a:rPr lang="en-IN" dirty="0"/>
              <a:t>Enter the number of possible transitions for 0(for null, no of transitions is 1): 2</a:t>
            </a:r>
          </a:p>
          <a:p>
            <a:r>
              <a:rPr lang="en-IN" dirty="0"/>
              <a:t>Enter states that can be traversed at occurrence of 0(for null enter -1): 0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Enter the number of possible transitions for 1(for null, no of transitions is 1): 1</a:t>
            </a:r>
          </a:p>
          <a:p>
            <a:r>
              <a:rPr lang="en-IN" dirty="0"/>
              <a:t>Enter states that can be traversed at occurrence of 1(for null enter -1): 0</a:t>
            </a:r>
          </a:p>
          <a:p>
            <a:r>
              <a:rPr lang="en-IN" dirty="0"/>
              <a:t>For state 1:</a:t>
            </a:r>
          </a:p>
          <a:p>
            <a:r>
              <a:rPr lang="en-IN" dirty="0"/>
              <a:t>Enter the number of possible transitions for 0(for null, no of transitions is 1): 1</a:t>
            </a:r>
          </a:p>
          <a:p>
            <a:r>
              <a:rPr lang="en-IN" dirty="0"/>
              <a:t>Enter states that can be traversed at occurrence of 0(for null enter -1): -1</a:t>
            </a:r>
          </a:p>
          <a:p>
            <a:r>
              <a:rPr lang="en-IN" dirty="0"/>
              <a:t>Enter the number of possible transitions for 1(for null, no of transitions is 1): 1-1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32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A945-B8E1-48B2-8303-3D08FBA2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38C9-8EC7-40ED-AA20-8EBC2F7D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Enter states that can be traversed at occurrence of 1(for null enter -1): Entered </a:t>
            </a:r>
            <a:r>
              <a:rPr lang="en-IN" dirty="0" err="1"/>
              <a:t>nfa</a:t>
            </a:r>
            <a:r>
              <a:rPr lang="en-IN" dirty="0"/>
              <a:t> is as follows:</a:t>
            </a:r>
          </a:p>
          <a:p>
            <a:r>
              <a:rPr lang="en-IN" dirty="0"/>
              <a:t>States  0       1</a:t>
            </a:r>
          </a:p>
          <a:p>
            <a:r>
              <a:rPr lang="en-IN" dirty="0"/>
              <a:t>{ 0 }   { 0,1 } { 0 }</a:t>
            </a:r>
          </a:p>
          <a:p>
            <a:r>
              <a:rPr lang="en-IN" dirty="0"/>
              <a:t>*{ 1 }  { - }   { - }</a:t>
            </a:r>
          </a:p>
          <a:p>
            <a:endParaRPr lang="en-IN" dirty="0"/>
          </a:p>
          <a:p>
            <a:r>
              <a:rPr lang="en-IN" dirty="0"/>
              <a:t>The corresponding </a:t>
            </a:r>
            <a:r>
              <a:rPr lang="en-IN" dirty="0" err="1"/>
              <a:t>dfa</a:t>
            </a:r>
            <a:r>
              <a:rPr lang="en-IN" dirty="0"/>
              <a:t> is as follows(-1 represents rejections state):</a:t>
            </a:r>
          </a:p>
          <a:p>
            <a:r>
              <a:rPr lang="en-IN" dirty="0"/>
              <a:t>States  0       1</a:t>
            </a:r>
          </a:p>
          <a:p>
            <a:r>
              <a:rPr lang="en-IN" dirty="0"/>
              <a:t>0       01      0</a:t>
            </a:r>
          </a:p>
          <a:p>
            <a:r>
              <a:rPr lang="en-IN" dirty="0"/>
              <a:t>*01     01      0</a:t>
            </a:r>
          </a:p>
        </p:txBody>
      </p:sp>
    </p:spTree>
    <p:extLst>
      <p:ext uri="{BB962C8B-B14F-4D97-AF65-F5344CB8AC3E}">
        <p14:creationId xmlns:p14="http://schemas.microsoft.com/office/powerpoint/2010/main" val="64648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A9F4-0D30-4AFA-B1FB-DD5F2E4F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7AD-4753-43D5-BA51-64B3199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12"/>
            <a:ext cx="10515600" cy="607835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Enter the total number of states: 2</a:t>
            </a:r>
          </a:p>
          <a:p>
            <a:r>
              <a:rPr lang="en-IN" dirty="0"/>
              <a:t>State 0 is considered as initial state</a:t>
            </a:r>
          </a:p>
          <a:p>
            <a:r>
              <a:rPr lang="en-IN" dirty="0"/>
              <a:t>Enter the final state: 1</a:t>
            </a:r>
          </a:p>
          <a:p>
            <a:r>
              <a:rPr lang="en-IN" dirty="0"/>
              <a:t>For state 0:</a:t>
            </a:r>
          </a:p>
          <a:p>
            <a:r>
              <a:rPr lang="en-IN" dirty="0"/>
              <a:t>Enter the number of possible transitions for 0(for null, no of transitions is 1): 1</a:t>
            </a:r>
          </a:p>
          <a:p>
            <a:r>
              <a:rPr lang="en-IN" dirty="0"/>
              <a:t>Enter states that can be traversed at occurrence of 0(for null enter -1): 1</a:t>
            </a:r>
          </a:p>
          <a:p>
            <a:r>
              <a:rPr lang="en-IN" dirty="0"/>
              <a:t>Enter the number of possible transitions for 1(for null, no of transitions is 1): 1</a:t>
            </a:r>
          </a:p>
          <a:p>
            <a:r>
              <a:rPr lang="en-IN" dirty="0"/>
              <a:t>Enter states that can be traversed at occurrence of 1(for null enter -1): -1</a:t>
            </a:r>
          </a:p>
          <a:p>
            <a:r>
              <a:rPr lang="en-IN" dirty="0"/>
              <a:t>For state 1:</a:t>
            </a:r>
          </a:p>
          <a:p>
            <a:r>
              <a:rPr lang="en-IN" dirty="0"/>
              <a:t>Enter the number of possible transitions for 0(for null, no of transitions is 1): 1</a:t>
            </a:r>
          </a:p>
          <a:p>
            <a:r>
              <a:rPr lang="en-IN" dirty="0"/>
              <a:t>Enter states that can be traversed at occurrence of 0(for null enter -1): 1</a:t>
            </a:r>
          </a:p>
          <a:p>
            <a:r>
              <a:rPr lang="en-IN" dirty="0"/>
              <a:t>Enter the number of possible transitions for 1(for null, no of transitions is 1): 1</a:t>
            </a:r>
          </a:p>
          <a:p>
            <a:r>
              <a:rPr lang="en-IN" dirty="0"/>
              <a:t>Enter states that can be traversed at occurrence of 1(for null enter -1):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66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8429-0EDA-4721-B38D-55C4E8B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1653-9905-4C06-A094-42D18232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Entered </a:t>
            </a:r>
            <a:r>
              <a:rPr lang="en-IN" dirty="0" err="1"/>
              <a:t>nfa</a:t>
            </a:r>
            <a:r>
              <a:rPr lang="en-IN" dirty="0"/>
              <a:t> is as follows:</a:t>
            </a:r>
          </a:p>
          <a:p>
            <a:r>
              <a:rPr lang="en-IN" dirty="0"/>
              <a:t>States  0       1</a:t>
            </a:r>
          </a:p>
          <a:p>
            <a:r>
              <a:rPr lang="en-IN" dirty="0"/>
              <a:t>{ 0 }   { 1 }   { - }</a:t>
            </a:r>
          </a:p>
          <a:p>
            <a:r>
              <a:rPr lang="en-IN" dirty="0"/>
              <a:t>*{ 1 }  { 1 }   { 1 }</a:t>
            </a:r>
          </a:p>
          <a:p>
            <a:endParaRPr lang="en-IN" dirty="0"/>
          </a:p>
          <a:p>
            <a:r>
              <a:rPr lang="en-IN" dirty="0"/>
              <a:t>The corresponding </a:t>
            </a:r>
            <a:r>
              <a:rPr lang="en-IN" dirty="0" err="1"/>
              <a:t>dfa</a:t>
            </a:r>
            <a:r>
              <a:rPr lang="en-IN" dirty="0"/>
              <a:t> is as follows(-1 represents rejections state):</a:t>
            </a:r>
          </a:p>
          <a:p>
            <a:r>
              <a:rPr lang="en-IN" dirty="0"/>
              <a:t>States  0       1</a:t>
            </a:r>
          </a:p>
          <a:p>
            <a:r>
              <a:rPr lang="en-IN" dirty="0"/>
              <a:t>0       1       -1</a:t>
            </a:r>
          </a:p>
          <a:p>
            <a:r>
              <a:rPr lang="en-IN" dirty="0"/>
              <a:t>*1      1       1</a:t>
            </a:r>
          </a:p>
          <a:p>
            <a:r>
              <a:rPr lang="en-IN" dirty="0"/>
              <a:t>-1      -1      -1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89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628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Test cases</vt:lpstr>
      <vt:lpstr>Strings ending with a</vt:lpstr>
      <vt:lpstr>Strings ending with 0</vt:lpstr>
      <vt:lpstr>Strings beginning with 0</vt:lpstr>
      <vt:lpstr>Reference for you: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hp</dc:creator>
  <cp:lastModifiedBy>hp</cp:lastModifiedBy>
  <cp:revision>13</cp:revision>
  <dcterms:created xsi:type="dcterms:W3CDTF">2020-02-05T15:39:51Z</dcterms:created>
  <dcterms:modified xsi:type="dcterms:W3CDTF">2020-02-06T04:29:15Z</dcterms:modified>
</cp:coreProperties>
</file>