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2860000" cy="27432000"/>
  <p:notesSz cx="6858000" cy="9144000"/>
  <p:defaultTextStyle>
    <a:defPPr>
      <a:defRPr lang="en-US"/>
    </a:defPPr>
    <a:lvl1pPr marL="0" algn="l" defTabSz="1358333" rtl="0" eaLnBrk="1" latinLnBrk="0" hangingPunct="1">
      <a:defRPr sz="5400" kern="1200">
        <a:solidFill>
          <a:schemeClr val="tx1"/>
        </a:solidFill>
        <a:latin typeface="+mn-lt"/>
        <a:ea typeface="+mn-ea"/>
        <a:cs typeface="+mn-cs"/>
      </a:defRPr>
    </a:lvl1pPr>
    <a:lvl2pPr marL="1358333" algn="l" defTabSz="1358333" rtl="0" eaLnBrk="1" latinLnBrk="0" hangingPunct="1">
      <a:defRPr sz="5400" kern="1200">
        <a:solidFill>
          <a:schemeClr val="tx1"/>
        </a:solidFill>
        <a:latin typeface="+mn-lt"/>
        <a:ea typeface="+mn-ea"/>
        <a:cs typeface="+mn-cs"/>
      </a:defRPr>
    </a:lvl2pPr>
    <a:lvl3pPr marL="2716666" algn="l" defTabSz="1358333" rtl="0" eaLnBrk="1" latinLnBrk="0" hangingPunct="1">
      <a:defRPr sz="5400" kern="1200">
        <a:solidFill>
          <a:schemeClr val="tx1"/>
        </a:solidFill>
        <a:latin typeface="+mn-lt"/>
        <a:ea typeface="+mn-ea"/>
        <a:cs typeface="+mn-cs"/>
      </a:defRPr>
    </a:lvl3pPr>
    <a:lvl4pPr marL="4075001" algn="l" defTabSz="1358333" rtl="0" eaLnBrk="1" latinLnBrk="0" hangingPunct="1">
      <a:defRPr sz="5400" kern="1200">
        <a:solidFill>
          <a:schemeClr val="tx1"/>
        </a:solidFill>
        <a:latin typeface="+mn-lt"/>
        <a:ea typeface="+mn-ea"/>
        <a:cs typeface="+mn-cs"/>
      </a:defRPr>
    </a:lvl4pPr>
    <a:lvl5pPr marL="5433334" algn="l" defTabSz="1358333" rtl="0" eaLnBrk="1" latinLnBrk="0" hangingPunct="1">
      <a:defRPr sz="5400" kern="1200">
        <a:solidFill>
          <a:schemeClr val="tx1"/>
        </a:solidFill>
        <a:latin typeface="+mn-lt"/>
        <a:ea typeface="+mn-ea"/>
        <a:cs typeface="+mn-cs"/>
      </a:defRPr>
    </a:lvl5pPr>
    <a:lvl6pPr marL="6791668" algn="l" defTabSz="1358333" rtl="0" eaLnBrk="1" latinLnBrk="0" hangingPunct="1">
      <a:defRPr sz="5400" kern="1200">
        <a:solidFill>
          <a:schemeClr val="tx1"/>
        </a:solidFill>
        <a:latin typeface="+mn-lt"/>
        <a:ea typeface="+mn-ea"/>
        <a:cs typeface="+mn-cs"/>
      </a:defRPr>
    </a:lvl6pPr>
    <a:lvl7pPr marL="8150001" algn="l" defTabSz="1358333" rtl="0" eaLnBrk="1" latinLnBrk="0" hangingPunct="1">
      <a:defRPr sz="5400" kern="1200">
        <a:solidFill>
          <a:schemeClr val="tx1"/>
        </a:solidFill>
        <a:latin typeface="+mn-lt"/>
        <a:ea typeface="+mn-ea"/>
        <a:cs typeface="+mn-cs"/>
      </a:defRPr>
    </a:lvl7pPr>
    <a:lvl8pPr marL="9508334" algn="l" defTabSz="1358333" rtl="0" eaLnBrk="1" latinLnBrk="0" hangingPunct="1">
      <a:defRPr sz="5400" kern="1200">
        <a:solidFill>
          <a:schemeClr val="tx1"/>
        </a:solidFill>
        <a:latin typeface="+mn-lt"/>
        <a:ea typeface="+mn-ea"/>
        <a:cs typeface="+mn-cs"/>
      </a:defRPr>
    </a:lvl8pPr>
    <a:lvl9pPr marL="10866668" algn="l" defTabSz="1358333"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1">
          <p15:clr>
            <a:srgbClr val="A4A3A4"/>
          </p15:clr>
        </p15:guide>
        <p15:guide id="2" pos="7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A20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3"/>
    <p:restoredTop sz="94632"/>
  </p:normalViewPr>
  <p:slideViewPr>
    <p:cSldViewPr snapToGrid="0" snapToObjects="1">
      <p:cViewPr>
        <p:scale>
          <a:sx n="47" d="100"/>
          <a:sy n="47" d="100"/>
        </p:scale>
        <p:origin x="1912" y="-3152"/>
      </p:cViewPr>
      <p:guideLst>
        <p:guide orient="horz" pos="8641"/>
        <p:guide pos="7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28A65-877A-D648-8944-1C3D625E4F15}" type="datetimeFigureOut">
              <a:rPr lang="en-US" smtClean="0"/>
              <a:t>11/28/22</a:t>
            </a:fld>
            <a:endParaRPr lang="en-US"/>
          </a:p>
        </p:txBody>
      </p:sp>
      <p:sp>
        <p:nvSpPr>
          <p:cNvPr id="4" name="Slide Image Placeholder 3"/>
          <p:cNvSpPr>
            <a:spLocks noGrp="1" noRot="1" noChangeAspect="1"/>
          </p:cNvSpPr>
          <p:nvPr>
            <p:ph type="sldImg" idx="2"/>
          </p:nvPr>
        </p:nvSpPr>
        <p:spPr>
          <a:xfrm>
            <a:off x="2143125" y="1143000"/>
            <a:ext cx="2571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39C91-86C3-6342-B975-781A64F43FA4}" type="slidenum">
              <a:rPr lang="en-US" smtClean="0"/>
              <a:t>‹#›</a:t>
            </a:fld>
            <a:endParaRPr lang="en-US"/>
          </a:p>
        </p:txBody>
      </p:sp>
    </p:spTree>
    <p:extLst>
      <p:ext uri="{BB962C8B-B14F-4D97-AF65-F5344CB8AC3E}">
        <p14:creationId xmlns:p14="http://schemas.microsoft.com/office/powerpoint/2010/main" val="469533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339C91-86C3-6342-B975-781A64F43FA4}" type="slidenum">
              <a:rPr lang="en-US" smtClean="0"/>
              <a:t>1</a:t>
            </a:fld>
            <a:endParaRPr lang="en-US"/>
          </a:p>
        </p:txBody>
      </p:sp>
    </p:spTree>
    <p:extLst>
      <p:ext uri="{BB962C8B-B14F-4D97-AF65-F5344CB8AC3E}">
        <p14:creationId xmlns:p14="http://schemas.microsoft.com/office/powerpoint/2010/main" val="33249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8521702"/>
            <a:ext cx="19431000" cy="5880100"/>
          </a:xfrm>
        </p:spPr>
        <p:txBody>
          <a:bodyPr/>
          <a:lstStyle/>
          <a:p>
            <a:r>
              <a:rPr lang="en-US"/>
              <a:t>Click to edit Master title style</a:t>
            </a:r>
          </a:p>
        </p:txBody>
      </p:sp>
      <p:sp>
        <p:nvSpPr>
          <p:cNvPr id="3" name="Subtitle 2"/>
          <p:cNvSpPr>
            <a:spLocks noGrp="1"/>
          </p:cNvSpPr>
          <p:nvPr>
            <p:ph type="subTitle" idx="1"/>
          </p:nvPr>
        </p:nvSpPr>
        <p:spPr>
          <a:xfrm>
            <a:off x="3429000" y="15544800"/>
            <a:ext cx="16002000" cy="7010400"/>
          </a:xfrm>
        </p:spPr>
        <p:txBody>
          <a:bodyPr/>
          <a:lstStyle>
            <a:lvl1pPr marL="0" indent="0" algn="ctr">
              <a:buNone/>
              <a:defRPr>
                <a:solidFill>
                  <a:schemeClr val="tx1">
                    <a:tint val="75000"/>
                  </a:schemeClr>
                </a:solidFill>
              </a:defRPr>
            </a:lvl1pPr>
            <a:lvl2pPr marL="1358333" indent="0" algn="ctr">
              <a:buNone/>
              <a:defRPr>
                <a:solidFill>
                  <a:schemeClr val="tx1">
                    <a:tint val="75000"/>
                  </a:schemeClr>
                </a:solidFill>
              </a:defRPr>
            </a:lvl2pPr>
            <a:lvl3pPr marL="2716666" indent="0" algn="ctr">
              <a:buNone/>
              <a:defRPr>
                <a:solidFill>
                  <a:schemeClr val="tx1">
                    <a:tint val="75000"/>
                  </a:schemeClr>
                </a:solidFill>
              </a:defRPr>
            </a:lvl3pPr>
            <a:lvl4pPr marL="4075001" indent="0" algn="ctr">
              <a:buNone/>
              <a:defRPr>
                <a:solidFill>
                  <a:schemeClr val="tx1">
                    <a:tint val="75000"/>
                  </a:schemeClr>
                </a:solidFill>
              </a:defRPr>
            </a:lvl4pPr>
            <a:lvl5pPr marL="5433334" indent="0" algn="ctr">
              <a:buNone/>
              <a:defRPr>
                <a:solidFill>
                  <a:schemeClr val="tx1">
                    <a:tint val="75000"/>
                  </a:schemeClr>
                </a:solidFill>
              </a:defRPr>
            </a:lvl5pPr>
            <a:lvl6pPr marL="6791668" indent="0" algn="ctr">
              <a:buNone/>
              <a:defRPr>
                <a:solidFill>
                  <a:schemeClr val="tx1">
                    <a:tint val="75000"/>
                  </a:schemeClr>
                </a:solidFill>
              </a:defRPr>
            </a:lvl6pPr>
            <a:lvl7pPr marL="8150001" indent="0" algn="ctr">
              <a:buNone/>
              <a:defRPr>
                <a:solidFill>
                  <a:schemeClr val="tx1">
                    <a:tint val="75000"/>
                  </a:schemeClr>
                </a:solidFill>
              </a:defRPr>
            </a:lvl7pPr>
            <a:lvl8pPr marL="9508334" indent="0" algn="ctr">
              <a:buNone/>
              <a:defRPr>
                <a:solidFill>
                  <a:schemeClr val="tx1">
                    <a:tint val="75000"/>
                  </a:schemeClr>
                </a:solidFill>
              </a:defRPr>
            </a:lvl8pPr>
            <a:lvl9pPr marL="1086666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3A2F60-A9DA-754F-BA60-4C4FB523BA99}" type="datetimeFigureOut">
              <a:rPr lang="en-US" smtClean="0"/>
              <a:t>11/28/22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160382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A2F60-A9DA-754F-BA60-4C4FB523BA99}" type="datetimeFigureOut">
              <a:rPr lang="en-US" smtClean="0"/>
              <a:t>11/28/22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303944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573500" y="1098555"/>
            <a:ext cx="51435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1098555"/>
            <a:ext cx="150495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A2F60-A9DA-754F-BA60-4C4FB523BA99}" type="datetimeFigureOut">
              <a:rPr lang="en-US" smtClean="0"/>
              <a:t>11/28/22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237956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A2F60-A9DA-754F-BA60-4C4FB523BA99}" type="datetimeFigureOut">
              <a:rPr lang="en-US" smtClean="0"/>
              <a:t>11/28/22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14381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05783" y="17627602"/>
            <a:ext cx="19431000" cy="5448300"/>
          </a:xfrm>
        </p:spPr>
        <p:txBody>
          <a:bodyPr anchor="t"/>
          <a:lstStyle>
            <a:lvl1pPr algn="l">
              <a:defRPr sz="11900" b="1" cap="all"/>
            </a:lvl1pPr>
          </a:lstStyle>
          <a:p>
            <a:r>
              <a:rPr lang="en-US"/>
              <a:t>Click to edit Master title style</a:t>
            </a:r>
          </a:p>
        </p:txBody>
      </p:sp>
      <p:sp>
        <p:nvSpPr>
          <p:cNvPr id="3" name="Text Placeholder 2"/>
          <p:cNvSpPr>
            <a:spLocks noGrp="1"/>
          </p:cNvSpPr>
          <p:nvPr>
            <p:ph type="body" idx="1"/>
          </p:nvPr>
        </p:nvSpPr>
        <p:spPr>
          <a:xfrm>
            <a:off x="1805783" y="11626854"/>
            <a:ext cx="19431000" cy="6000748"/>
          </a:xfrm>
        </p:spPr>
        <p:txBody>
          <a:bodyPr anchor="b"/>
          <a:lstStyle>
            <a:lvl1pPr marL="0" indent="0">
              <a:buNone/>
              <a:defRPr sz="5900">
                <a:solidFill>
                  <a:schemeClr val="tx1">
                    <a:tint val="75000"/>
                  </a:schemeClr>
                </a:solidFill>
              </a:defRPr>
            </a:lvl1pPr>
            <a:lvl2pPr marL="1358333" indent="0">
              <a:buNone/>
              <a:defRPr sz="5400">
                <a:solidFill>
                  <a:schemeClr val="tx1">
                    <a:tint val="75000"/>
                  </a:schemeClr>
                </a:solidFill>
              </a:defRPr>
            </a:lvl2pPr>
            <a:lvl3pPr marL="2716666" indent="0">
              <a:buNone/>
              <a:defRPr sz="4700">
                <a:solidFill>
                  <a:schemeClr val="tx1">
                    <a:tint val="75000"/>
                  </a:schemeClr>
                </a:solidFill>
              </a:defRPr>
            </a:lvl3pPr>
            <a:lvl4pPr marL="4075001" indent="0">
              <a:buNone/>
              <a:defRPr sz="4200">
                <a:solidFill>
                  <a:schemeClr val="tx1">
                    <a:tint val="75000"/>
                  </a:schemeClr>
                </a:solidFill>
              </a:defRPr>
            </a:lvl4pPr>
            <a:lvl5pPr marL="5433334" indent="0">
              <a:buNone/>
              <a:defRPr sz="4200">
                <a:solidFill>
                  <a:schemeClr val="tx1">
                    <a:tint val="75000"/>
                  </a:schemeClr>
                </a:solidFill>
              </a:defRPr>
            </a:lvl5pPr>
            <a:lvl6pPr marL="6791668" indent="0">
              <a:buNone/>
              <a:defRPr sz="4200">
                <a:solidFill>
                  <a:schemeClr val="tx1">
                    <a:tint val="75000"/>
                  </a:schemeClr>
                </a:solidFill>
              </a:defRPr>
            </a:lvl6pPr>
            <a:lvl7pPr marL="8150001" indent="0">
              <a:buNone/>
              <a:defRPr sz="4200">
                <a:solidFill>
                  <a:schemeClr val="tx1">
                    <a:tint val="75000"/>
                  </a:schemeClr>
                </a:solidFill>
              </a:defRPr>
            </a:lvl7pPr>
            <a:lvl8pPr marL="9508334" indent="0">
              <a:buNone/>
              <a:defRPr sz="4200">
                <a:solidFill>
                  <a:schemeClr val="tx1">
                    <a:tint val="75000"/>
                  </a:schemeClr>
                </a:solidFill>
              </a:defRPr>
            </a:lvl8pPr>
            <a:lvl9pPr marL="10866668" indent="0">
              <a:buNone/>
              <a:defRPr sz="4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A2F60-A9DA-754F-BA60-4C4FB523BA99}" type="datetimeFigureOut">
              <a:rPr lang="en-US" smtClean="0"/>
              <a:t>11/28/22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330538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6400802"/>
            <a:ext cx="10096500" cy="18103852"/>
          </a:xfrm>
        </p:spPr>
        <p:txBody>
          <a:bodyPr/>
          <a:lstStyle>
            <a:lvl1pPr>
              <a:defRPr sz="8400"/>
            </a:lvl1pPr>
            <a:lvl2pPr>
              <a:defRPr sz="7100"/>
            </a:lvl2pPr>
            <a:lvl3pPr>
              <a:defRPr sz="59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620500" y="6400802"/>
            <a:ext cx="10096500" cy="18103852"/>
          </a:xfrm>
        </p:spPr>
        <p:txBody>
          <a:bodyPr/>
          <a:lstStyle>
            <a:lvl1pPr>
              <a:defRPr sz="8400"/>
            </a:lvl1pPr>
            <a:lvl2pPr>
              <a:defRPr sz="7100"/>
            </a:lvl2pPr>
            <a:lvl3pPr>
              <a:defRPr sz="59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3A2F60-A9DA-754F-BA60-4C4FB523BA99}" type="datetimeFigureOut">
              <a:rPr lang="en-US" smtClean="0"/>
              <a:t>11/28/22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4247353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43000" y="6140453"/>
            <a:ext cx="10100470" cy="2559048"/>
          </a:xfrm>
        </p:spPr>
        <p:txBody>
          <a:bodyPr anchor="b"/>
          <a:lstStyle>
            <a:lvl1pPr marL="0" indent="0">
              <a:buNone/>
              <a:defRPr sz="7100" b="1"/>
            </a:lvl1pPr>
            <a:lvl2pPr marL="1358333" indent="0">
              <a:buNone/>
              <a:defRPr sz="5900" b="1"/>
            </a:lvl2pPr>
            <a:lvl3pPr marL="2716666" indent="0">
              <a:buNone/>
              <a:defRPr sz="5400" b="1"/>
            </a:lvl3pPr>
            <a:lvl4pPr marL="4075001" indent="0">
              <a:buNone/>
              <a:defRPr sz="4700" b="1"/>
            </a:lvl4pPr>
            <a:lvl5pPr marL="5433334" indent="0">
              <a:buNone/>
              <a:defRPr sz="4700" b="1"/>
            </a:lvl5pPr>
            <a:lvl6pPr marL="6791668" indent="0">
              <a:buNone/>
              <a:defRPr sz="4700" b="1"/>
            </a:lvl6pPr>
            <a:lvl7pPr marL="8150001" indent="0">
              <a:buNone/>
              <a:defRPr sz="4700" b="1"/>
            </a:lvl7pPr>
            <a:lvl8pPr marL="9508334" indent="0">
              <a:buNone/>
              <a:defRPr sz="4700" b="1"/>
            </a:lvl8pPr>
            <a:lvl9pPr marL="10866668" indent="0">
              <a:buNone/>
              <a:defRPr sz="4700" b="1"/>
            </a:lvl9pPr>
          </a:lstStyle>
          <a:p>
            <a:pPr lvl="0"/>
            <a:r>
              <a:rPr lang="en-US"/>
              <a:t>Click to edit Master text styles</a:t>
            </a:r>
          </a:p>
        </p:txBody>
      </p:sp>
      <p:sp>
        <p:nvSpPr>
          <p:cNvPr id="4" name="Content Placeholder 3"/>
          <p:cNvSpPr>
            <a:spLocks noGrp="1"/>
          </p:cNvSpPr>
          <p:nvPr>
            <p:ph sz="half" idx="2"/>
          </p:nvPr>
        </p:nvSpPr>
        <p:spPr>
          <a:xfrm>
            <a:off x="1143000" y="8699501"/>
            <a:ext cx="10100470" cy="15805152"/>
          </a:xfrm>
        </p:spPr>
        <p:txBody>
          <a:bodyPr/>
          <a:lstStyle>
            <a:lvl1pPr>
              <a:defRPr sz="7100"/>
            </a:lvl1pPr>
            <a:lvl2pPr>
              <a:defRPr sz="5900"/>
            </a:lvl2pPr>
            <a:lvl3pPr>
              <a:defRPr sz="54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612564" y="6140453"/>
            <a:ext cx="10104438" cy="2559048"/>
          </a:xfrm>
        </p:spPr>
        <p:txBody>
          <a:bodyPr anchor="b"/>
          <a:lstStyle>
            <a:lvl1pPr marL="0" indent="0">
              <a:buNone/>
              <a:defRPr sz="7100" b="1"/>
            </a:lvl1pPr>
            <a:lvl2pPr marL="1358333" indent="0">
              <a:buNone/>
              <a:defRPr sz="5900" b="1"/>
            </a:lvl2pPr>
            <a:lvl3pPr marL="2716666" indent="0">
              <a:buNone/>
              <a:defRPr sz="5400" b="1"/>
            </a:lvl3pPr>
            <a:lvl4pPr marL="4075001" indent="0">
              <a:buNone/>
              <a:defRPr sz="4700" b="1"/>
            </a:lvl4pPr>
            <a:lvl5pPr marL="5433334" indent="0">
              <a:buNone/>
              <a:defRPr sz="4700" b="1"/>
            </a:lvl5pPr>
            <a:lvl6pPr marL="6791668" indent="0">
              <a:buNone/>
              <a:defRPr sz="4700" b="1"/>
            </a:lvl6pPr>
            <a:lvl7pPr marL="8150001" indent="0">
              <a:buNone/>
              <a:defRPr sz="4700" b="1"/>
            </a:lvl7pPr>
            <a:lvl8pPr marL="9508334" indent="0">
              <a:buNone/>
              <a:defRPr sz="4700" b="1"/>
            </a:lvl8pPr>
            <a:lvl9pPr marL="10866668" indent="0">
              <a:buNone/>
              <a:defRPr sz="4700" b="1"/>
            </a:lvl9pPr>
          </a:lstStyle>
          <a:p>
            <a:pPr lvl="0"/>
            <a:r>
              <a:rPr lang="en-US"/>
              <a:t>Click to edit Master text styles</a:t>
            </a:r>
          </a:p>
        </p:txBody>
      </p:sp>
      <p:sp>
        <p:nvSpPr>
          <p:cNvPr id="6" name="Content Placeholder 5"/>
          <p:cNvSpPr>
            <a:spLocks noGrp="1"/>
          </p:cNvSpPr>
          <p:nvPr>
            <p:ph sz="quarter" idx="4"/>
          </p:nvPr>
        </p:nvSpPr>
        <p:spPr>
          <a:xfrm>
            <a:off x="11612564" y="8699501"/>
            <a:ext cx="10104438" cy="15805152"/>
          </a:xfrm>
        </p:spPr>
        <p:txBody>
          <a:bodyPr/>
          <a:lstStyle>
            <a:lvl1pPr>
              <a:defRPr sz="7100"/>
            </a:lvl1pPr>
            <a:lvl2pPr>
              <a:defRPr sz="5900"/>
            </a:lvl2pPr>
            <a:lvl3pPr>
              <a:defRPr sz="540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3A2F60-A9DA-754F-BA60-4C4FB523BA99}" type="datetimeFigureOut">
              <a:rPr lang="en-US" smtClean="0"/>
              <a:t>11/28/22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425190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3A2F60-A9DA-754F-BA60-4C4FB523BA99}" type="datetimeFigureOut">
              <a:rPr lang="en-US" smtClean="0"/>
              <a:t>11/28/22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404072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A2F60-A9DA-754F-BA60-4C4FB523BA99}" type="datetimeFigureOut">
              <a:rPr lang="en-US" smtClean="0"/>
              <a:t>11/28/22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78072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3" y="1092200"/>
            <a:ext cx="7520783" cy="4648200"/>
          </a:xfrm>
        </p:spPr>
        <p:txBody>
          <a:bodyPr anchor="b"/>
          <a:lstStyle>
            <a:lvl1pPr algn="l">
              <a:defRPr sz="5900" b="1"/>
            </a:lvl1pPr>
          </a:lstStyle>
          <a:p>
            <a:r>
              <a:rPr lang="en-US"/>
              <a:t>Click to edit Master title style</a:t>
            </a:r>
          </a:p>
        </p:txBody>
      </p:sp>
      <p:sp>
        <p:nvSpPr>
          <p:cNvPr id="3" name="Content Placeholder 2"/>
          <p:cNvSpPr>
            <a:spLocks noGrp="1"/>
          </p:cNvSpPr>
          <p:nvPr>
            <p:ph idx="1"/>
          </p:nvPr>
        </p:nvSpPr>
        <p:spPr>
          <a:xfrm>
            <a:off x="8937626" y="1092202"/>
            <a:ext cx="12779375" cy="23412452"/>
          </a:xfrm>
        </p:spPr>
        <p:txBody>
          <a:bodyPr/>
          <a:lstStyle>
            <a:lvl1pPr>
              <a:defRPr sz="9600"/>
            </a:lvl1pPr>
            <a:lvl2pPr>
              <a:defRPr sz="8400"/>
            </a:lvl2pPr>
            <a:lvl3pPr>
              <a:defRPr sz="71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3" y="5740403"/>
            <a:ext cx="7520783" cy="18764252"/>
          </a:xfrm>
        </p:spPr>
        <p:txBody>
          <a:bodyPr/>
          <a:lstStyle>
            <a:lvl1pPr marL="0" indent="0">
              <a:buNone/>
              <a:defRPr sz="4200"/>
            </a:lvl1pPr>
            <a:lvl2pPr marL="1358333" indent="0">
              <a:buNone/>
              <a:defRPr sz="3500"/>
            </a:lvl2pPr>
            <a:lvl3pPr marL="2716666" indent="0">
              <a:buNone/>
              <a:defRPr sz="3000"/>
            </a:lvl3pPr>
            <a:lvl4pPr marL="4075001" indent="0">
              <a:buNone/>
              <a:defRPr sz="2600"/>
            </a:lvl4pPr>
            <a:lvl5pPr marL="5433334" indent="0">
              <a:buNone/>
              <a:defRPr sz="2600"/>
            </a:lvl5pPr>
            <a:lvl6pPr marL="6791668" indent="0">
              <a:buNone/>
              <a:defRPr sz="2600"/>
            </a:lvl6pPr>
            <a:lvl7pPr marL="8150001" indent="0">
              <a:buNone/>
              <a:defRPr sz="2600"/>
            </a:lvl7pPr>
            <a:lvl8pPr marL="9508334" indent="0">
              <a:buNone/>
              <a:defRPr sz="2600"/>
            </a:lvl8pPr>
            <a:lvl9pPr marL="10866668"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8C3A2F60-A9DA-754F-BA60-4C4FB523BA99}" type="datetimeFigureOut">
              <a:rPr lang="en-US" smtClean="0"/>
              <a:t>11/28/22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129199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80720" y="19202401"/>
            <a:ext cx="13716000" cy="2266953"/>
          </a:xfrm>
        </p:spPr>
        <p:txBody>
          <a:bodyPr anchor="b"/>
          <a:lstStyle>
            <a:lvl1pPr algn="l">
              <a:defRPr sz="5900" b="1"/>
            </a:lvl1pPr>
          </a:lstStyle>
          <a:p>
            <a:r>
              <a:rPr lang="en-US"/>
              <a:t>Click to edit Master title style</a:t>
            </a:r>
          </a:p>
        </p:txBody>
      </p:sp>
      <p:sp>
        <p:nvSpPr>
          <p:cNvPr id="3" name="Picture Placeholder 2"/>
          <p:cNvSpPr>
            <a:spLocks noGrp="1"/>
          </p:cNvSpPr>
          <p:nvPr>
            <p:ph type="pic" idx="1"/>
          </p:nvPr>
        </p:nvSpPr>
        <p:spPr>
          <a:xfrm>
            <a:off x="4480720" y="2451100"/>
            <a:ext cx="13716000" cy="16459200"/>
          </a:xfrm>
        </p:spPr>
        <p:txBody>
          <a:bodyPr/>
          <a:lstStyle>
            <a:lvl1pPr marL="0" indent="0">
              <a:buNone/>
              <a:defRPr sz="9600"/>
            </a:lvl1pPr>
            <a:lvl2pPr marL="1358333" indent="0">
              <a:buNone/>
              <a:defRPr sz="8400"/>
            </a:lvl2pPr>
            <a:lvl3pPr marL="2716666" indent="0">
              <a:buNone/>
              <a:defRPr sz="7100"/>
            </a:lvl3pPr>
            <a:lvl4pPr marL="4075001" indent="0">
              <a:buNone/>
              <a:defRPr sz="5900"/>
            </a:lvl4pPr>
            <a:lvl5pPr marL="5433334" indent="0">
              <a:buNone/>
              <a:defRPr sz="5900"/>
            </a:lvl5pPr>
            <a:lvl6pPr marL="6791668" indent="0">
              <a:buNone/>
              <a:defRPr sz="5900"/>
            </a:lvl6pPr>
            <a:lvl7pPr marL="8150001" indent="0">
              <a:buNone/>
              <a:defRPr sz="5900"/>
            </a:lvl7pPr>
            <a:lvl8pPr marL="9508334" indent="0">
              <a:buNone/>
              <a:defRPr sz="5900"/>
            </a:lvl8pPr>
            <a:lvl9pPr marL="10866668" indent="0">
              <a:buNone/>
              <a:defRPr sz="5900"/>
            </a:lvl9pPr>
          </a:lstStyle>
          <a:p>
            <a:endParaRPr lang="en-US"/>
          </a:p>
        </p:txBody>
      </p:sp>
      <p:sp>
        <p:nvSpPr>
          <p:cNvPr id="4" name="Text Placeholder 3"/>
          <p:cNvSpPr>
            <a:spLocks noGrp="1"/>
          </p:cNvSpPr>
          <p:nvPr>
            <p:ph type="body" sz="half" idx="2"/>
          </p:nvPr>
        </p:nvSpPr>
        <p:spPr>
          <a:xfrm>
            <a:off x="4480720" y="21469353"/>
            <a:ext cx="13716000" cy="3219448"/>
          </a:xfrm>
        </p:spPr>
        <p:txBody>
          <a:bodyPr/>
          <a:lstStyle>
            <a:lvl1pPr marL="0" indent="0">
              <a:buNone/>
              <a:defRPr sz="4200"/>
            </a:lvl1pPr>
            <a:lvl2pPr marL="1358333" indent="0">
              <a:buNone/>
              <a:defRPr sz="3500"/>
            </a:lvl2pPr>
            <a:lvl3pPr marL="2716666" indent="0">
              <a:buNone/>
              <a:defRPr sz="3000"/>
            </a:lvl3pPr>
            <a:lvl4pPr marL="4075001" indent="0">
              <a:buNone/>
              <a:defRPr sz="2600"/>
            </a:lvl4pPr>
            <a:lvl5pPr marL="5433334" indent="0">
              <a:buNone/>
              <a:defRPr sz="2600"/>
            </a:lvl5pPr>
            <a:lvl6pPr marL="6791668" indent="0">
              <a:buNone/>
              <a:defRPr sz="2600"/>
            </a:lvl6pPr>
            <a:lvl7pPr marL="8150001" indent="0">
              <a:buNone/>
              <a:defRPr sz="2600"/>
            </a:lvl7pPr>
            <a:lvl8pPr marL="9508334" indent="0">
              <a:buNone/>
              <a:defRPr sz="2600"/>
            </a:lvl8pPr>
            <a:lvl9pPr marL="10866668"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8C3A2F60-A9DA-754F-BA60-4C4FB523BA99}" type="datetimeFigureOut">
              <a:rPr lang="en-US" smtClean="0"/>
              <a:t>11/28/22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7FDA2-F5FF-FC4F-B9EF-3A4F9997AA87}" type="slidenum">
              <a:rPr lang="en-US" smtClean="0"/>
              <a:t>‹#›</a:t>
            </a:fld>
            <a:endParaRPr lang="en-US"/>
          </a:p>
        </p:txBody>
      </p:sp>
    </p:spTree>
    <p:extLst>
      <p:ext uri="{BB962C8B-B14F-4D97-AF65-F5344CB8AC3E}">
        <p14:creationId xmlns:p14="http://schemas.microsoft.com/office/powerpoint/2010/main" val="154885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1098553"/>
            <a:ext cx="20574000" cy="4572000"/>
          </a:xfrm>
          <a:prstGeom prst="rect">
            <a:avLst/>
          </a:prstGeom>
        </p:spPr>
        <p:txBody>
          <a:bodyPr vert="horz" lIns="271667" tIns="135834" rIns="271667" bIns="135834" rtlCol="0" anchor="ctr">
            <a:normAutofit/>
          </a:bodyPr>
          <a:lstStyle/>
          <a:p>
            <a:r>
              <a:rPr lang="en-US"/>
              <a:t>Click to edit Master title style</a:t>
            </a:r>
          </a:p>
        </p:txBody>
      </p:sp>
      <p:sp>
        <p:nvSpPr>
          <p:cNvPr id="3" name="Text Placeholder 2"/>
          <p:cNvSpPr>
            <a:spLocks noGrp="1"/>
          </p:cNvSpPr>
          <p:nvPr>
            <p:ph type="body" idx="1"/>
          </p:nvPr>
        </p:nvSpPr>
        <p:spPr>
          <a:xfrm>
            <a:off x="1143000" y="6400802"/>
            <a:ext cx="20574000" cy="18103852"/>
          </a:xfrm>
          <a:prstGeom prst="rect">
            <a:avLst/>
          </a:prstGeom>
        </p:spPr>
        <p:txBody>
          <a:bodyPr vert="horz" lIns="271667" tIns="135834" rIns="271667" bIns="13583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25425403"/>
            <a:ext cx="5334000" cy="1460500"/>
          </a:xfrm>
          <a:prstGeom prst="rect">
            <a:avLst/>
          </a:prstGeom>
        </p:spPr>
        <p:txBody>
          <a:bodyPr vert="horz" lIns="271667" tIns="135834" rIns="271667" bIns="135834" rtlCol="0" anchor="ctr"/>
          <a:lstStyle>
            <a:lvl1pPr algn="l">
              <a:defRPr sz="3500">
                <a:solidFill>
                  <a:schemeClr val="tx1">
                    <a:tint val="75000"/>
                  </a:schemeClr>
                </a:solidFill>
              </a:defRPr>
            </a:lvl1pPr>
          </a:lstStyle>
          <a:p>
            <a:fld id="{8C3A2F60-A9DA-754F-BA60-4C4FB523BA99}" type="datetimeFigureOut">
              <a:rPr lang="en-US" smtClean="0"/>
              <a:t>11/28/22</a:t>
            </a:fld>
            <a:endParaRPr lang="en-US"/>
          </a:p>
        </p:txBody>
      </p:sp>
      <p:sp>
        <p:nvSpPr>
          <p:cNvPr id="5" name="Footer Placeholder 4"/>
          <p:cNvSpPr>
            <a:spLocks noGrp="1"/>
          </p:cNvSpPr>
          <p:nvPr>
            <p:ph type="ftr" sz="quarter" idx="3"/>
          </p:nvPr>
        </p:nvSpPr>
        <p:spPr>
          <a:xfrm>
            <a:off x="7810500" y="25425403"/>
            <a:ext cx="7239000" cy="1460500"/>
          </a:xfrm>
          <a:prstGeom prst="rect">
            <a:avLst/>
          </a:prstGeom>
        </p:spPr>
        <p:txBody>
          <a:bodyPr vert="horz" lIns="271667" tIns="135834" rIns="271667" bIns="135834" rtlCol="0" anchor="ctr"/>
          <a:lstStyle>
            <a:lvl1pPr algn="ctr">
              <a:defRPr sz="3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383000" y="25425403"/>
            <a:ext cx="5334000" cy="1460500"/>
          </a:xfrm>
          <a:prstGeom prst="rect">
            <a:avLst/>
          </a:prstGeom>
        </p:spPr>
        <p:txBody>
          <a:bodyPr vert="horz" lIns="271667" tIns="135834" rIns="271667" bIns="135834" rtlCol="0" anchor="ctr"/>
          <a:lstStyle>
            <a:lvl1pPr algn="r">
              <a:defRPr sz="3500">
                <a:solidFill>
                  <a:schemeClr val="tx1">
                    <a:tint val="75000"/>
                  </a:schemeClr>
                </a:solidFill>
              </a:defRPr>
            </a:lvl1pPr>
          </a:lstStyle>
          <a:p>
            <a:fld id="{11E7FDA2-F5FF-FC4F-B9EF-3A4F9997AA87}" type="slidenum">
              <a:rPr lang="en-US" smtClean="0"/>
              <a:t>‹#›</a:t>
            </a:fld>
            <a:endParaRPr lang="en-US"/>
          </a:p>
        </p:txBody>
      </p:sp>
    </p:spTree>
    <p:extLst>
      <p:ext uri="{BB962C8B-B14F-4D97-AF65-F5344CB8AC3E}">
        <p14:creationId xmlns:p14="http://schemas.microsoft.com/office/powerpoint/2010/main" val="391795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58333" rtl="0" eaLnBrk="1" latinLnBrk="0" hangingPunct="1">
        <a:spcBef>
          <a:spcPct val="0"/>
        </a:spcBef>
        <a:buNone/>
        <a:defRPr sz="13100" kern="1200">
          <a:solidFill>
            <a:schemeClr val="tx1"/>
          </a:solidFill>
          <a:latin typeface="+mj-lt"/>
          <a:ea typeface="+mj-ea"/>
          <a:cs typeface="+mj-cs"/>
        </a:defRPr>
      </a:lvl1pPr>
    </p:titleStyle>
    <p:bodyStyle>
      <a:lvl1pPr marL="1018750" indent="-1018750" algn="l" defTabSz="1358333" rtl="0" eaLnBrk="1" latinLnBrk="0" hangingPunct="1">
        <a:spcBef>
          <a:spcPct val="20000"/>
        </a:spcBef>
        <a:buFont typeface="Arial"/>
        <a:buChar char="•"/>
        <a:defRPr sz="9600" kern="1200">
          <a:solidFill>
            <a:schemeClr val="tx1"/>
          </a:solidFill>
          <a:latin typeface="+mn-lt"/>
          <a:ea typeface="+mn-ea"/>
          <a:cs typeface="+mn-cs"/>
        </a:defRPr>
      </a:lvl1pPr>
      <a:lvl2pPr marL="2207292" indent="-848959" algn="l" defTabSz="1358333" rtl="0" eaLnBrk="1" latinLnBrk="0" hangingPunct="1">
        <a:spcBef>
          <a:spcPct val="20000"/>
        </a:spcBef>
        <a:buFont typeface="Arial"/>
        <a:buChar char="–"/>
        <a:defRPr sz="8400" kern="1200">
          <a:solidFill>
            <a:schemeClr val="tx1"/>
          </a:solidFill>
          <a:latin typeface="+mn-lt"/>
          <a:ea typeface="+mn-ea"/>
          <a:cs typeface="+mn-cs"/>
        </a:defRPr>
      </a:lvl2pPr>
      <a:lvl3pPr marL="3395835" indent="-679167" algn="l" defTabSz="1358333" rtl="0" eaLnBrk="1" latinLnBrk="0" hangingPunct="1">
        <a:spcBef>
          <a:spcPct val="20000"/>
        </a:spcBef>
        <a:buFont typeface="Arial"/>
        <a:buChar char="•"/>
        <a:defRPr sz="7100" kern="1200">
          <a:solidFill>
            <a:schemeClr val="tx1"/>
          </a:solidFill>
          <a:latin typeface="+mn-lt"/>
          <a:ea typeface="+mn-ea"/>
          <a:cs typeface="+mn-cs"/>
        </a:defRPr>
      </a:lvl3pPr>
      <a:lvl4pPr marL="4754168" indent="-679167" algn="l" defTabSz="1358333" rtl="0" eaLnBrk="1" latinLnBrk="0" hangingPunct="1">
        <a:spcBef>
          <a:spcPct val="20000"/>
        </a:spcBef>
        <a:buFont typeface="Arial"/>
        <a:buChar char="–"/>
        <a:defRPr sz="5900" kern="1200">
          <a:solidFill>
            <a:schemeClr val="tx1"/>
          </a:solidFill>
          <a:latin typeface="+mn-lt"/>
          <a:ea typeface="+mn-ea"/>
          <a:cs typeface="+mn-cs"/>
        </a:defRPr>
      </a:lvl4pPr>
      <a:lvl5pPr marL="6112501" indent="-679167" algn="l" defTabSz="1358333" rtl="0" eaLnBrk="1" latinLnBrk="0" hangingPunct="1">
        <a:spcBef>
          <a:spcPct val="20000"/>
        </a:spcBef>
        <a:buFont typeface="Arial"/>
        <a:buChar char="»"/>
        <a:defRPr sz="5900" kern="1200">
          <a:solidFill>
            <a:schemeClr val="tx1"/>
          </a:solidFill>
          <a:latin typeface="+mn-lt"/>
          <a:ea typeface="+mn-ea"/>
          <a:cs typeface="+mn-cs"/>
        </a:defRPr>
      </a:lvl5pPr>
      <a:lvl6pPr marL="7470834" indent="-679167" algn="l" defTabSz="1358333" rtl="0" eaLnBrk="1" latinLnBrk="0" hangingPunct="1">
        <a:spcBef>
          <a:spcPct val="20000"/>
        </a:spcBef>
        <a:buFont typeface="Arial"/>
        <a:buChar char="•"/>
        <a:defRPr sz="5900" kern="1200">
          <a:solidFill>
            <a:schemeClr val="tx1"/>
          </a:solidFill>
          <a:latin typeface="+mn-lt"/>
          <a:ea typeface="+mn-ea"/>
          <a:cs typeface="+mn-cs"/>
        </a:defRPr>
      </a:lvl6pPr>
      <a:lvl7pPr marL="8829168" indent="-679167" algn="l" defTabSz="1358333" rtl="0" eaLnBrk="1" latinLnBrk="0" hangingPunct="1">
        <a:spcBef>
          <a:spcPct val="20000"/>
        </a:spcBef>
        <a:buFont typeface="Arial"/>
        <a:buChar char="•"/>
        <a:defRPr sz="5900" kern="1200">
          <a:solidFill>
            <a:schemeClr val="tx1"/>
          </a:solidFill>
          <a:latin typeface="+mn-lt"/>
          <a:ea typeface="+mn-ea"/>
          <a:cs typeface="+mn-cs"/>
        </a:defRPr>
      </a:lvl7pPr>
      <a:lvl8pPr marL="10187502" indent="-679167" algn="l" defTabSz="1358333" rtl="0" eaLnBrk="1" latinLnBrk="0" hangingPunct="1">
        <a:spcBef>
          <a:spcPct val="20000"/>
        </a:spcBef>
        <a:buFont typeface="Arial"/>
        <a:buChar char="•"/>
        <a:defRPr sz="5900" kern="1200">
          <a:solidFill>
            <a:schemeClr val="tx1"/>
          </a:solidFill>
          <a:latin typeface="+mn-lt"/>
          <a:ea typeface="+mn-ea"/>
          <a:cs typeface="+mn-cs"/>
        </a:defRPr>
      </a:lvl8pPr>
      <a:lvl9pPr marL="11545835" indent="-679167" algn="l" defTabSz="1358333" rtl="0" eaLnBrk="1" latinLnBrk="0" hangingPunct="1">
        <a:spcBef>
          <a:spcPct val="20000"/>
        </a:spcBef>
        <a:buFont typeface="Arial"/>
        <a:buChar char="•"/>
        <a:defRPr sz="5900" kern="1200">
          <a:solidFill>
            <a:schemeClr val="tx1"/>
          </a:solidFill>
          <a:latin typeface="+mn-lt"/>
          <a:ea typeface="+mn-ea"/>
          <a:cs typeface="+mn-cs"/>
        </a:defRPr>
      </a:lvl9pPr>
    </p:bodyStyle>
    <p:otherStyle>
      <a:defPPr>
        <a:defRPr lang="en-US"/>
      </a:defPPr>
      <a:lvl1pPr marL="0" algn="l" defTabSz="1358333" rtl="0" eaLnBrk="1" latinLnBrk="0" hangingPunct="1">
        <a:defRPr sz="5400" kern="1200">
          <a:solidFill>
            <a:schemeClr val="tx1"/>
          </a:solidFill>
          <a:latin typeface="+mn-lt"/>
          <a:ea typeface="+mn-ea"/>
          <a:cs typeface="+mn-cs"/>
        </a:defRPr>
      </a:lvl1pPr>
      <a:lvl2pPr marL="1358333" algn="l" defTabSz="1358333" rtl="0" eaLnBrk="1" latinLnBrk="0" hangingPunct="1">
        <a:defRPr sz="5400" kern="1200">
          <a:solidFill>
            <a:schemeClr val="tx1"/>
          </a:solidFill>
          <a:latin typeface="+mn-lt"/>
          <a:ea typeface="+mn-ea"/>
          <a:cs typeface="+mn-cs"/>
        </a:defRPr>
      </a:lvl2pPr>
      <a:lvl3pPr marL="2716666" algn="l" defTabSz="1358333" rtl="0" eaLnBrk="1" latinLnBrk="0" hangingPunct="1">
        <a:defRPr sz="5400" kern="1200">
          <a:solidFill>
            <a:schemeClr val="tx1"/>
          </a:solidFill>
          <a:latin typeface="+mn-lt"/>
          <a:ea typeface="+mn-ea"/>
          <a:cs typeface="+mn-cs"/>
        </a:defRPr>
      </a:lvl3pPr>
      <a:lvl4pPr marL="4075001" algn="l" defTabSz="1358333" rtl="0" eaLnBrk="1" latinLnBrk="0" hangingPunct="1">
        <a:defRPr sz="5400" kern="1200">
          <a:solidFill>
            <a:schemeClr val="tx1"/>
          </a:solidFill>
          <a:latin typeface="+mn-lt"/>
          <a:ea typeface="+mn-ea"/>
          <a:cs typeface="+mn-cs"/>
        </a:defRPr>
      </a:lvl4pPr>
      <a:lvl5pPr marL="5433334" algn="l" defTabSz="1358333" rtl="0" eaLnBrk="1" latinLnBrk="0" hangingPunct="1">
        <a:defRPr sz="5400" kern="1200">
          <a:solidFill>
            <a:schemeClr val="tx1"/>
          </a:solidFill>
          <a:latin typeface="+mn-lt"/>
          <a:ea typeface="+mn-ea"/>
          <a:cs typeface="+mn-cs"/>
        </a:defRPr>
      </a:lvl5pPr>
      <a:lvl6pPr marL="6791668" algn="l" defTabSz="1358333" rtl="0" eaLnBrk="1" latinLnBrk="0" hangingPunct="1">
        <a:defRPr sz="5400" kern="1200">
          <a:solidFill>
            <a:schemeClr val="tx1"/>
          </a:solidFill>
          <a:latin typeface="+mn-lt"/>
          <a:ea typeface="+mn-ea"/>
          <a:cs typeface="+mn-cs"/>
        </a:defRPr>
      </a:lvl6pPr>
      <a:lvl7pPr marL="8150001" algn="l" defTabSz="1358333" rtl="0" eaLnBrk="1" latinLnBrk="0" hangingPunct="1">
        <a:defRPr sz="5400" kern="1200">
          <a:solidFill>
            <a:schemeClr val="tx1"/>
          </a:solidFill>
          <a:latin typeface="+mn-lt"/>
          <a:ea typeface="+mn-ea"/>
          <a:cs typeface="+mn-cs"/>
        </a:defRPr>
      </a:lvl7pPr>
      <a:lvl8pPr marL="9508334" algn="l" defTabSz="1358333" rtl="0" eaLnBrk="1" latinLnBrk="0" hangingPunct="1">
        <a:defRPr sz="5400" kern="1200">
          <a:solidFill>
            <a:schemeClr val="tx1"/>
          </a:solidFill>
          <a:latin typeface="+mn-lt"/>
          <a:ea typeface="+mn-ea"/>
          <a:cs typeface="+mn-cs"/>
        </a:defRPr>
      </a:lvl8pPr>
      <a:lvl9pPr marL="10866668" algn="l" defTabSz="1358333"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8A9A7DA-6D3F-5E43-99AB-B340958B1561}"/>
              </a:ext>
            </a:extLst>
          </p:cNvPr>
          <p:cNvSpPr/>
          <p:nvPr/>
        </p:nvSpPr>
        <p:spPr>
          <a:xfrm>
            <a:off x="-20051" y="25151268"/>
            <a:ext cx="22900102" cy="2279787"/>
          </a:xfrm>
          <a:prstGeom prst="rect">
            <a:avLst/>
          </a:prstGeom>
          <a:solidFill>
            <a:srgbClr val="6A202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CDC784-145E-EA41-B45D-422DA5840B1D}"/>
              </a:ext>
            </a:extLst>
          </p:cNvPr>
          <p:cNvSpPr/>
          <p:nvPr/>
        </p:nvSpPr>
        <p:spPr>
          <a:xfrm>
            <a:off x="0" y="0"/>
            <a:ext cx="22860000" cy="1960058"/>
          </a:xfrm>
          <a:prstGeom prst="rect">
            <a:avLst/>
          </a:prstGeom>
          <a:solidFill>
            <a:srgbClr val="6A202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45137" y="396945"/>
            <a:ext cx="17336537" cy="1184199"/>
          </a:xfrm>
          <a:prstGeom prst="rect">
            <a:avLst/>
          </a:prstGeom>
          <a:noFill/>
        </p:spPr>
        <p:txBody>
          <a:bodyPr wrap="square" lIns="75465" tIns="37733" rIns="75465" bIns="37733" rtlCol="0">
            <a:spAutoFit/>
          </a:bodyPr>
          <a:lstStyle/>
          <a:p>
            <a:r>
              <a:rPr lang="en-US" sz="3600" b="0" i="0" u="none" strike="noStrike" dirty="0">
                <a:solidFill>
                  <a:schemeClr val="bg1"/>
                </a:solidFill>
                <a:effectLst/>
                <a:latin typeface="Times New Roman" panose="02020603050405020304" pitchFamily="18" charset="0"/>
              </a:rPr>
              <a:t>PEARL: An Interactive Visual Analytic Tool for Understanding Personal Emotion Style Derived from Social Media</a:t>
            </a:r>
            <a:endParaRPr lang="en-US" sz="8800" b="1" dirty="0">
              <a:solidFill>
                <a:schemeClr val="bg1"/>
              </a:solidFill>
              <a:latin typeface="Arial"/>
              <a:cs typeface="Arial"/>
            </a:endParaRPr>
          </a:p>
        </p:txBody>
      </p:sp>
      <p:sp>
        <p:nvSpPr>
          <p:cNvPr id="8" name="TextBox 7"/>
          <p:cNvSpPr txBox="1"/>
          <p:nvPr/>
        </p:nvSpPr>
        <p:spPr>
          <a:xfrm>
            <a:off x="11376400" y="2192701"/>
            <a:ext cx="11098402" cy="7232008"/>
          </a:xfrm>
          <a:prstGeom prst="rect">
            <a:avLst/>
          </a:prstGeom>
          <a:noFill/>
        </p:spPr>
        <p:txBody>
          <a:bodyPr wrap="square" lIns="75465" tIns="37733" rIns="75465" bIns="37733" rtlCol="0">
            <a:spAutoFit/>
          </a:bodyPr>
          <a:lstStyle/>
          <a:p>
            <a:pPr algn="just"/>
            <a:r>
              <a:rPr lang="en-US" sz="3600" u="sng" dirty="0">
                <a:latin typeface="Arial"/>
                <a:cs typeface="Arial"/>
              </a:rPr>
              <a:t>System Description</a:t>
            </a:r>
          </a:p>
          <a:p>
            <a:pPr marL="613157" indent="-613157" algn="just">
              <a:spcBef>
                <a:spcPts val="600"/>
              </a:spcBef>
              <a:buFont typeface="Arial" panose="020B0604020202020204" pitchFamily="34" charset="0"/>
              <a:buChar char="•"/>
            </a:pPr>
            <a:r>
              <a:rPr lang="en-US" sz="3200" dirty="0">
                <a:latin typeface="Arial"/>
                <a:cs typeface="Arial"/>
              </a:rPr>
              <a:t>There are multiple visualization extensions implemented for the dataset and the analysis done.</a:t>
            </a:r>
          </a:p>
          <a:p>
            <a:pPr marL="1971490" lvl="1" indent="-613157" algn="just">
              <a:spcBef>
                <a:spcPts val="600"/>
              </a:spcBef>
              <a:buFont typeface="Arial" panose="020B0604020202020204" pitchFamily="34" charset="0"/>
              <a:buChar char="•"/>
            </a:pPr>
            <a:r>
              <a:rPr lang="en-US" sz="3200" dirty="0">
                <a:latin typeface="Arial"/>
                <a:cs typeface="Arial"/>
              </a:rPr>
              <a:t>Time Series Graph</a:t>
            </a:r>
          </a:p>
          <a:p>
            <a:pPr marL="1971490" lvl="1" indent="-613157" algn="just">
              <a:spcBef>
                <a:spcPts val="600"/>
              </a:spcBef>
              <a:buFont typeface="Arial" panose="020B0604020202020204" pitchFamily="34" charset="0"/>
              <a:buChar char="•"/>
            </a:pPr>
            <a:r>
              <a:rPr lang="en-US" sz="3200" dirty="0">
                <a:latin typeface="Arial"/>
                <a:cs typeface="Arial"/>
              </a:rPr>
              <a:t>Valence Emotion Visualization</a:t>
            </a:r>
          </a:p>
          <a:p>
            <a:pPr marL="1971490" lvl="1" indent="-613157" algn="just">
              <a:spcBef>
                <a:spcPts val="600"/>
              </a:spcBef>
              <a:buFont typeface="Arial" panose="020B0604020202020204" pitchFamily="34" charset="0"/>
              <a:buChar char="•"/>
            </a:pPr>
            <a:r>
              <a:rPr lang="en-US" sz="3200" dirty="0">
                <a:latin typeface="Arial"/>
                <a:cs typeface="Arial"/>
              </a:rPr>
              <a:t>Tweets-Word Visualization</a:t>
            </a:r>
          </a:p>
          <a:p>
            <a:pPr marL="1971490" lvl="1" indent="-613157" algn="just">
              <a:spcBef>
                <a:spcPts val="600"/>
              </a:spcBef>
              <a:buFont typeface="Arial" panose="020B0604020202020204" pitchFamily="34" charset="0"/>
              <a:buChar char="•"/>
            </a:pPr>
            <a:r>
              <a:rPr lang="en-US" sz="3200" dirty="0">
                <a:latin typeface="Arial"/>
                <a:cs typeface="Arial"/>
              </a:rPr>
              <a:t>Valence-Arousal Visualization</a:t>
            </a:r>
          </a:p>
          <a:p>
            <a:pPr marL="1971490" lvl="1" indent="-613157" algn="just">
              <a:spcBef>
                <a:spcPts val="600"/>
              </a:spcBef>
              <a:buFont typeface="Arial" panose="020B0604020202020204" pitchFamily="34" charset="0"/>
              <a:buChar char="•"/>
            </a:pPr>
            <a:r>
              <a:rPr lang="en-US" sz="3200" dirty="0">
                <a:latin typeface="Arial"/>
                <a:cs typeface="Arial"/>
              </a:rPr>
              <a:t>Tweets Display Visualization</a:t>
            </a:r>
          </a:p>
          <a:p>
            <a:pPr marL="1971490" lvl="1" indent="-613157" algn="just">
              <a:spcBef>
                <a:spcPts val="600"/>
              </a:spcBef>
              <a:buFont typeface="Arial" panose="020B0604020202020204" pitchFamily="34" charset="0"/>
              <a:buChar char="•"/>
            </a:pPr>
            <a:r>
              <a:rPr lang="en-US" sz="3200" dirty="0">
                <a:latin typeface="Arial"/>
                <a:cs typeface="Arial"/>
              </a:rPr>
              <a:t>Average Emotion Visualization</a:t>
            </a:r>
          </a:p>
          <a:p>
            <a:pPr marL="613157" indent="-613157" algn="just">
              <a:spcBef>
                <a:spcPts val="600"/>
              </a:spcBef>
              <a:buFont typeface="Arial" panose="020B0604020202020204" pitchFamily="34" charset="0"/>
              <a:buChar char="•"/>
            </a:pPr>
            <a:r>
              <a:rPr lang="en-US" sz="3200" dirty="0">
                <a:latin typeface="Arial"/>
                <a:cs typeface="Arial"/>
              </a:rPr>
              <a:t>The graphs present visualize various aspects of the data with the help of interactions that link all the graphs. </a:t>
            </a:r>
          </a:p>
          <a:p>
            <a:pPr marL="613157" indent="-613157" algn="just">
              <a:spcBef>
                <a:spcPts val="600"/>
              </a:spcBef>
              <a:buFont typeface="Arial" panose="020B0604020202020204" pitchFamily="34" charset="0"/>
              <a:buChar char="•"/>
            </a:pPr>
            <a:r>
              <a:rPr lang="en-US" sz="3200" dirty="0">
                <a:latin typeface="Arial"/>
                <a:cs typeface="Arial"/>
              </a:rPr>
              <a:t>Color differentiation is used for all the graphs for each of  </a:t>
            </a:r>
            <a:r>
              <a:rPr lang="en-US" sz="3200">
                <a:latin typeface="Arial"/>
                <a:cs typeface="Arial"/>
              </a:rPr>
              <a:t>the emotion classes</a:t>
            </a:r>
            <a:r>
              <a:rPr lang="en-US" sz="3200" dirty="0">
                <a:latin typeface="Arial"/>
                <a:cs typeface="Arial"/>
              </a:rPr>
              <a:t>.</a:t>
            </a:r>
          </a:p>
        </p:txBody>
      </p:sp>
      <p:sp>
        <p:nvSpPr>
          <p:cNvPr id="9" name="TextBox 8"/>
          <p:cNvSpPr txBox="1"/>
          <p:nvPr/>
        </p:nvSpPr>
        <p:spPr>
          <a:xfrm>
            <a:off x="845136" y="2591096"/>
            <a:ext cx="10280063" cy="6770343"/>
          </a:xfrm>
          <a:prstGeom prst="rect">
            <a:avLst/>
          </a:prstGeom>
          <a:noFill/>
        </p:spPr>
        <p:txBody>
          <a:bodyPr wrap="square" lIns="75465" tIns="37733" rIns="75465" bIns="37733" rtlCol="0">
            <a:spAutoFit/>
          </a:bodyPr>
          <a:lstStyle/>
          <a:p>
            <a:pPr algn="just">
              <a:spcBef>
                <a:spcPts val="300"/>
              </a:spcBef>
            </a:pPr>
            <a:r>
              <a:rPr lang="en-US" sz="3600" u="sng" dirty="0">
                <a:latin typeface="Arial"/>
                <a:cs typeface="Arial"/>
              </a:rPr>
              <a:t>Introduction</a:t>
            </a:r>
          </a:p>
          <a:p>
            <a:pPr marL="571500" indent="-571500" algn="just">
              <a:spcBef>
                <a:spcPts val="600"/>
              </a:spcBef>
              <a:buFont typeface="Arial"/>
              <a:buChar char="•"/>
            </a:pPr>
            <a:r>
              <a:rPr lang="en-US" sz="3200" dirty="0">
                <a:latin typeface="Arial"/>
                <a:cs typeface="Arial"/>
              </a:rPr>
              <a:t>Humans are emotional beings, and we feel different types of emotions from time to time which can be easily detected while interacting with people face to face but it is hard to detect emotions through text.</a:t>
            </a:r>
          </a:p>
          <a:p>
            <a:pPr marL="571500" indent="-571500" algn="just">
              <a:spcBef>
                <a:spcPts val="600"/>
              </a:spcBef>
              <a:buFont typeface="Arial"/>
              <a:buChar char="•"/>
            </a:pPr>
            <a:r>
              <a:rPr lang="en-US" sz="3200" dirty="0">
                <a:latin typeface="Arial"/>
                <a:cs typeface="Arial"/>
              </a:rPr>
              <a:t>In real life, people interact with each other psychically and in social life through means of social platforms using mediums like text, pictures, etc.</a:t>
            </a:r>
          </a:p>
          <a:p>
            <a:pPr marL="571500" indent="-571500" algn="just">
              <a:spcBef>
                <a:spcPts val="600"/>
              </a:spcBef>
              <a:buFont typeface="Arial"/>
              <a:buChar char="•"/>
            </a:pPr>
            <a:r>
              <a:rPr lang="en-US" sz="3200" dirty="0">
                <a:latin typeface="Arial"/>
                <a:cs typeface="Arial"/>
              </a:rPr>
              <a:t>The project implements all the visualizations mentioned in the paper along with interactions and added a visualization for showing the average emotions of the users through multiple time intervals. and periods.</a:t>
            </a:r>
          </a:p>
        </p:txBody>
      </p:sp>
      <p:sp>
        <p:nvSpPr>
          <p:cNvPr id="14" name="TextBox 13"/>
          <p:cNvSpPr txBox="1"/>
          <p:nvPr/>
        </p:nvSpPr>
        <p:spPr>
          <a:xfrm>
            <a:off x="7874000" y="23393400"/>
            <a:ext cx="184666" cy="923330"/>
          </a:xfrm>
          <a:prstGeom prst="rect">
            <a:avLst/>
          </a:prstGeom>
          <a:noFill/>
        </p:spPr>
        <p:txBody>
          <a:bodyPr wrap="none" rtlCol="0">
            <a:spAutoFit/>
          </a:bodyPr>
          <a:lstStyle/>
          <a:p>
            <a:endParaRPr lang="en-US" dirty="0"/>
          </a:p>
        </p:txBody>
      </p:sp>
      <p:sp>
        <p:nvSpPr>
          <p:cNvPr id="18" name="TextBox 17"/>
          <p:cNvSpPr txBox="1"/>
          <p:nvPr/>
        </p:nvSpPr>
        <p:spPr>
          <a:xfrm>
            <a:off x="11230257" y="14124581"/>
            <a:ext cx="11070203" cy="6924231"/>
          </a:xfrm>
          <a:prstGeom prst="rect">
            <a:avLst/>
          </a:prstGeom>
          <a:noFill/>
        </p:spPr>
        <p:txBody>
          <a:bodyPr wrap="square" lIns="75465" tIns="37733" rIns="75465" bIns="37733" rtlCol="0">
            <a:spAutoFit/>
          </a:bodyPr>
          <a:lstStyle>
            <a:defPPr>
              <a:defRPr lang="en-US"/>
            </a:defPPr>
            <a:lvl1pPr>
              <a:defRPr sz="3600" u="sng">
                <a:latin typeface="Arial"/>
                <a:cs typeface="Arial"/>
              </a:defRPr>
            </a:lvl1pPr>
          </a:lstStyle>
          <a:p>
            <a:r>
              <a:rPr lang="en-US" dirty="0"/>
              <a:t>Results:</a:t>
            </a:r>
          </a:p>
          <a:p>
            <a:pPr marL="571500" indent="-571500">
              <a:spcBef>
                <a:spcPts val="600"/>
              </a:spcBef>
              <a:buFont typeface="Arial"/>
              <a:buChar char="•"/>
            </a:pPr>
            <a:r>
              <a:rPr lang="en-US" sz="3200" u="none" dirty="0"/>
              <a:t>It depicts the overall emotions to an advertisement of all users with respect to a time frame. </a:t>
            </a:r>
          </a:p>
          <a:p>
            <a:pPr marL="571500" indent="-571500">
              <a:spcBef>
                <a:spcPts val="600"/>
              </a:spcBef>
              <a:buFont typeface="Arial"/>
              <a:buChar char="•"/>
            </a:pPr>
            <a:r>
              <a:rPr lang="en-US" sz="3200" u="none" dirty="0"/>
              <a:t>For the users who choose not to share their data can view the generalized advertisements presented to the audience as per the most common emotion displayed by users in the previous time frame. </a:t>
            </a:r>
          </a:p>
          <a:p>
            <a:pPr marL="571500" indent="-571500">
              <a:spcBef>
                <a:spcPts val="600"/>
              </a:spcBef>
              <a:buFont typeface="Arial"/>
              <a:buChar char="•"/>
            </a:pPr>
            <a:r>
              <a:rPr lang="en-US" sz="3200" u="none" dirty="0"/>
              <a:t>Researching scientists can know the general trends of users’ emotions and can use it to include in their studies, whereas politicians can use it for advertising campaigns.</a:t>
            </a:r>
          </a:p>
          <a:p>
            <a:pPr marL="571500" indent="-571500">
              <a:spcBef>
                <a:spcPts val="600"/>
              </a:spcBef>
              <a:buFont typeface="Arial"/>
              <a:buChar char="•"/>
            </a:pPr>
            <a:r>
              <a:rPr lang="en-US" sz="3200" u="none" dirty="0"/>
              <a:t>By selecting the date range from where the disasters occurred, one can get the generalized emotion of users.</a:t>
            </a:r>
          </a:p>
          <a:p>
            <a:pPr marL="571500" indent="-571500">
              <a:spcBef>
                <a:spcPts val="600"/>
              </a:spcBef>
              <a:buFont typeface="Arial"/>
              <a:buChar char="•"/>
            </a:pPr>
            <a:endParaRPr lang="en-US" sz="3200" u="none" dirty="0"/>
          </a:p>
        </p:txBody>
      </p:sp>
      <p:sp>
        <p:nvSpPr>
          <p:cNvPr id="22" name="TextBox 21">
            <a:extLst>
              <a:ext uri="{FF2B5EF4-FFF2-40B4-BE49-F238E27FC236}">
                <a16:creationId xmlns:a16="http://schemas.microsoft.com/office/drawing/2014/main" id="{549D3DEE-ACB0-4B4B-8D21-A9542E3108ED}"/>
              </a:ext>
            </a:extLst>
          </p:cNvPr>
          <p:cNvSpPr txBox="1"/>
          <p:nvPr/>
        </p:nvSpPr>
        <p:spPr>
          <a:xfrm>
            <a:off x="632484" y="25390709"/>
            <a:ext cx="3471683" cy="999533"/>
          </a:xfrm>
          <a:prstGeom prst="rect">
            <a:avLst/>
          </a:prstGeom>
          <a:noFill/>
        </p:spPr>
        <p:txBody>
          <a:bodyPr wrap="square" lIns="75465" tIns="37733" rIns="75465" bIns="37733" rtlCol="0">
            <a:spAutoFit/>
          </a:bodyPr>
          <a:lstStyle/>
          <a:p>
            <a:r>
              <a:rPr lang="en-US" sz="2000" dirty="0">
                <a:solidFill>
                  <a:schemeClr val="bg1"/>
                </a:solidFill>
                <a:latin typeface="Arial"/>
                <a:cs typeface="Arial"/>
              </a:rPr>
              <a:t>Aditi Shashank Joshi</a:t>
            </a:r>
          </a:p>
          <a:p>
            <a:r>
              <a:rPr lang="en-US" sz="2000" dirty="0">
                <a:solidFill>
                  <a:schemeClr val="bg1"/>
                </a:solidFill>
                <a:latin typeface="Arial"/>
                <a:cs typeface="Arial"/>
              </a:rPr>
              <a:t>ajoshi64@asu.edu</a:t>
            </a:r>
          </a:p>
          <a:p>
            <a:endParaRPr lang="en-US" sz="2000" dirty="0">
              <a:solidFill>
                <a:schemeClr val="bg1"/>
              </a:solidFill>
              <a:latin typeface="Arial"/>
              <a:cs typeface="Arial"/>
            </a:endParaRPr>
          </a:p>
        </p:txBody>
      </p:sp>
      <p:sp>
        <p:nvSpPr>
          <p:cNvPr id="23" name="TextBox 22">
            <a:extLst>
              <a:ext uri="{FF2B5EF4-FFF2-40B4-BE49-F238E27FC236}">
                <a16:creationId xmlns:a16="http://schemas.microsoft.com/office/drawing/2014/main" id="{2A2079A4-0305-094B-A4F8-F9AF2435CC7A}"/>
              </a:ext>
            </a:extLst>
          </p:cNvPr>
          <p:cNvSpPr txBox="1"/>
          <p:nvPr/>
        </p:nvSpPr>
        <p:spPr>
          <a:xfrm>
            <a:off x="11339763" y="10498116"/>
            <a:ext cx="10851191" cy="3446356"/>
          </a:xfrm>
          <a:prstGeom prst="rect">
            <a:avLst/>
          </a:prstGeom>
          <a:noFill/>
        </p:spPr>
        <p:txBody>
          <a:bodyPr wrap="square" lIns="75465" tIns="37733" rIns="75465" bIns="37733" rtlCol="0">
            <a:spAutoFit/>
          </a:bodyPr>
          <a:lstStyle>
            <a:defPPr>
              <a:defRPr lang="en-US"/>
            </a:defPPr>
            <a:lvl1pPr>
              <a:defRPr sz="3600" u="sng">
                <a:latin typeface="Arial"/>
                <a:cs typeface="Arial"/>
              </a:defRPr>
            </a:lvl1pPr>
          </a:lstStyle>
          <a:p>
            <a:pPr algn="just"/>
            <a:r>
              <a:rPr lang="en-US" sz="3200" u="none" dirty="0"/>
              <a:t>Datasets:</a:t>
            </a:r>
          </a:p>
          <a:p>
            <a:pPr marL="571500" indent="-571500" algn="just">
              <a:spcBef>
                <a:spcPts val="600"/>
              </a:spcBef>
              <a:buFont typeface="Arial"/>
              <a:buChar char="•"/>
            </a:pPr>
            <a:r>
              <a:rPr lang="en-US" sz="2800" u="none" dirty="0">
                <a:latin typeface="Arial"/>
                <a:cs typeface="Arial"/>
              </a:rPr>
              <a:t>The dataset used for the same includes tweet text data associated with multiple events and personalities. </a:t>
            </a:r>
          </a:p>
          <a:p>
            <a:pPr marL="571500" indent="-571500" algn="just">
              <a:spcBef>
                <a:spcPts val="600"/>
              </a:spcBef>
              <a:buFont typeface="Arial"/>
              <a:buChar char="•"/>
            </a:pPr>
            <a:r>
              <a:rPr lang="en-US" sz="2800" u="none" dirty="0">
                <a:latin typeface="Arial"/>
                <a:cs typeface="Arial"/>
              </a:rPr>
              <a:t>It also contains the values of the dominance, arousal, and valence with respect to each emotion expressed by the set of words in the tweet sentences.</a:t>
            </a:r>
          </a:p>
          <a:p>
            <a:pPr marL="571500" indent="-571500" algn="just">
              <a:spcBef>
                <a:spcPts val="600"/>
              </a:spcBef>
              <a:spcAft>
                <a:spcPts val="600"/>
              </a:spcAft>
              <a:buFont typeface="Arial"/>
              <a:buChar char="•"/>
            </a:pPr>
            <a:endParaRPr lang="en-US" sz="3200" u="none" dirty="0"/>
          </a:p>
        </p:txBody>
      </p:sp>
      <p:pic>
        <p:nvPicPr>
          <p:cNvPr id="16" name="Picture 15">
            <a:extLst>
              <a:ext uri="{FF2B5EF4-FFF2-40B4-BE49-F238E27FC236}">
                <a16:creationId xmlns:a16="http://schemas.microsoft.com/office/drawing/2014/main" id="{38E55E44-82DE-B648-A67C-765A22618B95}"/>
              </a:ext>
            </a:extLst>
          </p:cNvPr>
          <p:cNvPicPr>
            <a:picLocks noChangeAspect="1"/>
          </p:cNvPicPr>
          <p:nvPr/>
        </p:nvPicPr>
        <p:blipFill>
          <a:blip r:embed="rId3"/>
          <a:stretch>
            <a:fillRect/>
          </a:stretch>
        </p:blipFill>
        <p:spPr>
          <a:xfrm>
            <a:off x="18615837" y="448012"/>
            <a:ext cx="3810000" cy="939800"/>
          </a:xfrm>
          <a:prstGeom prst="rect">
            <a:avLst/>
          </a:prstGeom>
        </p:spPr>
      </p:pic>
      <p:pic>
        <p:nvPicPr>
          <p:cNvPr id="26" name="Picture 25">
            <a:extLst>
              <a:ext uri="{FF2B5EF4-FFF2-40B4-BE49-F238E27FC236}">
                <a16:creationId xmlns:a16="http://schemas.microsoft.com/office/drawing/2014/main" id="{45C128A8-03F5-D44F-AEAF-5CA4311356AC}"/>
              </a:ext>
            </a:extLst>
          </p:cNvPr>
          <p:cNvPicPr>
            <a:picLocks noChangeAspect="1"/>
          </p:cNvPicPr>
          <p:nvPr/>
        </p:nvPicPr>
        <p:blipFill>
          <a:blip r:embed="rId4"/>
          <a:stretch>
            <a:fillRect/>
          </a:stretch>
        </p:blipFill>
        <p:spPr>
          <a:xfrm>
            <a:off x="21541563" y="25390709"/>
            <a:ext cx="884274" cy="1750980"/>
          </a:xfrm>
          <a:prstGeom prst="rect">
            <a:avLst/>
          </a:prstGeom>
        </p:spPr>
      </p:pic>
      <p:sp>
        <p:nvSpPr>
          <p:cNvPr id="4" name="AutoShape 4" descr="Diagram&#10;&#10;Description automatically generated">
            <a:extLst>
              <a:ext uri="{FF2B5EF4-FFF2-40B4-BE49-F238E27FC236}">
                <a16:creationId xmlns:a16="http://schemas.microsoft.com/office/drawing/2014/main" id="{5EB8386E-A098-DB7B-401B-3FE3F25EAE21}"/>
              </a:ext>
            </a:extLst>
          </p:cNvPr>
          <p:cNvSpPr>
            <a:spLocks noChangeAspect="1" noChangeArrowheads="1"/>
          </p:cNvSpPr>
          <p:nvPr/>
        </p:nvSpPr>
        <p:spPr bwMode="auto">
          <a:xfrm>
            <a:off x="11277600" y="13563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iagram&#10;&#10;Description automatically generated">
            <a:extLst>
              <a:ext uri="{FF2B5EF4-FFF2-40B4-BE49-F238E27FC236}">
                <a16:creationId xmlns:a16="http://schemas.microsoft.com/office/drawing/2014/main" id="{8F8DEFE9-8F0A-5238-9EF8-8D56D4DDEA2C}"/>
              </a:ext>
            </a:extLst>
          </p:cNvPr>
          <p:cNvSpPr>
            <a:spLocks noChangeAspect="1" noChangeArrowheads="1"/>
          </p:cNvSpPr>
          <p:nvPr/>
        </p:nvSpPr>
        <p:spPr bwMode="auto">
          <a:xfrm>
            <a:off x="1452282" y="16742543"/>
            <a:ext cx="7100047" cy="71000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984D1658-AA0D-2977-62FC-697AF8762FF9}"/>
              </a:ext>
            </a:extLst>
          </p:cNvPr>
          <p:cNvSpPr txBox="1"/>
          <p:nvPr/>
        </p:nvSpPr>
        <p:spPr>
          <a:xfrm>
            <a:off x="632483" y="26191979"/>
            <a:ext cx="3471683" cy="691756"/>
          </a:xfrm>
          <a:prstGeom prst="rect">
            <a:avLst/>
          </a:prstGeom>
          <a:noFill/>
        </p:spPr>
        <p:txBody>
          <a:bodyPr wrap="square" lIns="75465" tIns="37733" rIns="75465" bIns="37733" rtlCol="0">
            <a:spAutoFit/>
          </a:bodyPr>
          <a:lstStyle/>
          <a:p>
            <a:r>
              <a:rPr lang="en-US" sz="2000" dirty="0">
                <a:solidFill>
                  <a:schemeClr val="bg1"/>
                </a:solidFill>
                <a:latin typeface="Arial"/>
                <a:cs typeface="Arial"/>
              </a:rPr>
              <a:t>Dhaval Maheshbhai </a:t>
            </a:r>
            <a:r>
              <a:rPr lang="en-US" sz="2000" dirty="0" err="1">
                <a:solidFill>
                  <a:schemeClr val="bg1"/>
                </a:solidFill>
                <a:latin typeface="Arial"/>
                <a:cs typeface="Arial"/>
              </a:rPr>
              <a:t>Patodiya</a:t>
            </a:r>
            <a:endParaRPr lang="en-US" sz="2000" dirty="0">
              <a:solidFill>
                <a:schemeClr val="bg1"/>
              </a:solidFill>
              <a:latin typeface="Arial"/>
              <a:cs typeface="Arial"/>
            </a:endParaRPr>
          </a:p>
          <a:p>
            <a:r>
              <a:rPr lang="en-US" sz="2000" dirty="0" err="1">
                <a:solidFill>
                  <a:schemeClr val="bg1"/>
                </a:solidFill>
                <a:latin typeface="Arial"/>
                <a:cs typeface="Arial"/>
              </a:rPr>
              <a:t>dpatodiy@asu.edu</a:t>
            </a:r>
            <a:endParaRPr lang="en-US" sz="2000" dirty="0">
              <a:solidFill>
                <a:schemeClr val="bg1"/>
              </a:solidFill>
              <a:latin typeface="Arial"/>
              <a:cs typeface="Arial"/>
            </a:endParaRPr>
          </a:p>
        </p:txBody>
      </p:sp>
      <p:sp>
        <p:nvSpPr>
          <p:cNvPr id="20" name="TextBox 19">
            <a:extLst>
              <a:ext uri="{FF2B5EF4-FFF2-40B4-BE49-F238E27FC236}">
                <a16:creationId xmlns:a16="http://schemas.microsoft.com/office/drawing/2014/main" id="{918D1EC2-7278-858F-4D19-3E03F8BD4860}"/>
              </a:ext>
            </a:extLst>
          </p:cNvPr>
          <p:cNvSpPr txBox="1"/>
          <p:nvPr/>
        </p:nvSpPr>
        <p:spPr>
          <a:xfrm>
            <a:off x="4216722" y="25351259"/>
            <a:ext cx="3471683" cy="999533"/>
          </a:xfrm>
          <a:prstGeom prst="rect">
            <a:avLst/>
          </a:prstGeom>
          <a:noFill/>
        </p:spPr>
        <p:txBody>
          <a:bodyPr wrap="square" lIns="75465" tIns="37733" rIns="75465" bIns="37733" rtlCol="0">
            <a:spAutoFit/>
          </a:bodyPr>
          <a:lstStyle/>
          <a:p>
            <a:r>
              <a:rPr lang="en-US" sz="2000" dirty="0">
                <a:solidFill>
                  <a:schemeClr val="bg1"/>
                </a:solidFill>
                <a:latin typeface="Arial"/>
                <a:cs typeface="Arial"/>
              </a:rPr>
              <a:t>Harsh </a:t>
            </a:r>
            <a:r>
              <a:rPr lang="en-US" sz="2000" dirty="0" err="1">
                <a:solidFill>
                  <a:schemeClr val="bg1"/>
                </a:solidFill>
                <a:latin typeface="Arial"/>
                <a:cs typeface="Arial"/>
              </a:rPr>
              <a:t>Jigneshkumar</a:t>
            </a:r>
            <a:r>
              <a:rPr lang="en-US" sz="2000" dirty="0">
                <a:solidFill>
                  <a:schemeClr val="bg1"/>
                </a:solidFill>
                <a:latin typeface="Arial"/>
                <a:cs typeface="Arial"/>
              </a:rPr>
              <a:t> Patel</a:t>
            </a:r>
          </a:p>
          <a:p>
            <a:r>
              <a:rPr lang="en-US" sz="2000" dirty="0">
                <a:solidFill>
                  <a:schemeClr val="bg1"/>
                </a:solidFill>
                <a:latin typeface="Arial"/>
                <a:cs typeface="Arial"/>
              </a:rPr>
              <a:t>hpatel66@asu.edu</a:t>
            </a:r>
          </a:p>
          <a:p>
            <a:endParaRPr lang="en-US" sz="2000" dirty="0">
              <a:solidFill>
                <a:schemeClr val="bg1"/>
              </a:solidFill>
              <a:latin typeface="Arial"/>
              <a:cs typeface="Arial"/>
            </a:endParaRPr>
          </a:p>
        </p:txBody>
      </p:sp>
      <p:sp>
        <p:nvSpPr>
          <p:cNvPr id="21" name="TextBox 20">
            <a:extLst>
              <a:ext uri="{FF2B5EF4-FFF2-40B4-BE49-F238E27FC236}">
                <a16:creationId xmlns:a16="http://schemas.microsoft.com/office/drawing/2014/main" id="{186E60A1-A904-2688-7E79-4755EFF2DDD9}"/>
              </a:ext>
            </a:extLst>
          </p:cNvPr>
          <p:cNvSpPr txBox="1"/>
          <p:nvPr/>
        </p:nvSpPr>
        <p:spPr>
          <a:xfrm>
            <a:off x="4216722" y="26162058"/>
            <a:ext cx="3471683" cy="999533"/>
          </a:xfrm>
          <a:prstGeom prst="rect">
            <a:avLst/>
          </a:prstGeom>
          <a:noFill/>
        </p:spPr>
        <p:txBody>
          <a:bodyPr wrap="square" lIns="75465" tIns="37733" rIns="75465" bIns="37733" rtlCol="0">
            <a:spAutoFit/>
          </a:bodyPr>
          <a:lstStyle/>
          <a:p>
            <a:r>
              <a:rPr lang="en-US" sz="2000" dirty="0" err="1">
                <a:solidFill>
                  <a:schemeClr val="bg1"/>
                </a:solidFill>
                <a:latin typeface="Arial"/>
                <a:cs typeface="Arial"/>
              </a:rPr>
              <a:t>Nishtha</a:t>
            </a:r>
            <a:r>
              <a:rPr lang="en-US" sz="2000" dirty="0">
                <a:solidFill>
                  <a:schemeClr val="bg1"/>
                </a:solidFill>
                <a:latin typeface="Arial"/>
                <a:cs typeface="Arial"/>
              </a:rPr>
              <a:t> </a:t>
            </a:r>
            <a:r>
              <a:rPr lang="en-US" sz="2000" dirty="0" err="1">
                <a:solidFill>
                  <a:schemeClr val="bg1"/>
                </a:solidFill>
                <a:latin typeface="Arial"/>
                <a:cs typeface="Arial"/>
              </a:rPr>
              <a:t>Bhimte</a:t>
            </a:r>
            <a:endParaRPr lang="en-US" sz="2000" dirty="0">
              <a:solidFill>
                <a:schemeClr val="bg1"/>
              </a:solidFill>
              <a:latin typeface="Arial"/>
              <a:cs typeface="Arial"/>
            </a:endParaRPr>
          </a:p>
          <a:p>
            <a:r>
              <a:rPr lang="en-US" sz="2000" dirty="0" err="1">
                <a:solidFill>
                  <a:schemeClr val="bg1"/>
                </a:solidFill>
                <a:latin typeface="Arial"/>
                <a:cs typeface="Arial"/>
              </a:rPr>
              <a:t>nbhimte@asu.edu</a:t>
            </a:r>
            <a:endParaRPr lang="en-US" sz="2000" dirty="0">
              <a:solidFill>
                <a:schemeClr val="bg1"/>
              </a:solidFill>
              <a:latin typeface="Arial"/>
              <a:cs typeface="Arial"/>
            </a:endParaRPr>
          </a:p>
          <a:p>
            <a:endParaRPr lang="en-US" sz="2000" dirty="0">
              <a:solidFill>
                <a:schemeClr val="bg1"/>
              </a:solidFill>
              <a:latin typeface="Arial"/>
              <a:cs typeface="Arial"/>
            </a:endParaRPr>
          </a:p>
        </p:txBody>
      </p:sp>
      <p:sp>
        <p:nvSpPr>
          <p:cNvPr id="25" name="TextBox 24">
            <a:extLst>
              <a:ext uri="{FF2B5EF4-FFF2-40B4-BE49-F238E27FC236}">
                <a16:creationId xmlns:a16="http://schemas.microsoft.com/office/drawing/2014/main" id="{A270DE07-E95A-C7BD-6EAB-02E91C84F9C7}"/>
              </a:ext>
            </a:extLst>
          </p:cNvPr>
          <p:cNvSpPr txBox="1"/>
          <p:nvPr/>
        </p:nvSpPr>
        <p:spPr>
          <a:xfrm>
            <a:off x="7500306" y="25296232"/>
            <a:ext cx="4123305" cy="999533"/>
          </a:xfrm>
          <a:prstGeom prst="rect">
            <a:avLst/>
          </a:prstGeom>
          <a:noFill/>
        </p:spPr>
        <p:txBody>
          <a:bodyPr wrap="square" lIns="75465" tIns="37733" rIns="75465" bIns="37733" rtlCol="0">
            <a:spAutoFit/>
          </a:bodyPr>
          <a:lstStyle/>
          <a:p>
            <a:r>
              <a:rPr lang="en-US" sz="2000" dirty="0" err="1">
                <a:solidFill>
                  <a:schemeClr val="bg1"/>
                </a:solidFill>
                <a:latin typeface="Arial"/>
                <a:cs typeface="Arial"/>
              </a:rPr>
              <a:t>Pranshu</a:t>
            </a:r>
            <a:r>
              <a:rPr lang="en-US" sz="2000" dirty="0">
                <a:solidFill>
                  <a:schemeClr val="bg1"/>
                </a:solidFill>
                <a:latin typeface="Arial"/>
                <a:cs typeface="Arial"/>
              </a:rPr>
              <a:t> Pandey</a:t>
            </a:r>
          </a:p>
          <a:p>
            <a:r>
              <a:rPr lang="en-US" sz="2000" dirty="0">
                <a:solidFill>
                  <a:schemeClr val="bg1"/>
                </a:solidFill>
                <a:latin typeface="Arial"/>
                <a:cs typeface="Arial"/>
              </a:rPr>
              <a:t>ppande19@asu.edu</a:t>
            </a:r>
          </a:p>
          <a:p>
            <a:endParaRPr lang="en-US" sz="2000" dirty="0">
              <a:solidFill>
                <a:schemeClr val="bg1"/>
              </a:solidFill>
              <a:latin typeface="Arial"/>
              <a:cs typeface="Arial"/>
            </a:endParaRPr>
          </a:p>
        </p:txBody>
      </p:sp>
      <p:sp>
        <p:nvSpPr>
          <p:cNvPr id="27" name="TextBox 26">
            <a:extLst>
              <a:ext uri="{FF2B5EF4-FFF2-40B4-BE49-F238E27FC236}">
                <a16:creationId xmlns:a16="http://schemas.microsoft.com/office/drawing/2014/main" id="{FC506922-800A-E743-CADB-07096C7DCF7F}"/>
              </a:ext>
            </a:extLst>
          </p:cNvPr>
          <p:cNvSpPr txBox="1"/>
          <p:nvPr/>
        </p:nvSpPr>
        <p:spPr>
          <a:xfrm>
            <a:off x="7500306" y="26114983"/>
            <a:ext cx="3471683" cy="999533"/>
          </a:xfrm>
          <a:prstGeom prst="rect">
            <a:avLst/>
          </a:prstGeom>
          <a:noFill/>
        </p:spPr>
        <p:txBody>
          <a:bodyPr wrap="square" lIns="75465" tIns="37733" rIns="75465" bIns="37733" rtlCol="0">
            <a:spAutoFit/>
          </a:bodyPr>
          <a:lstStyle/>
          <a:p>
            <a:r>
              <a:rPr lang="en-US" sz="2000" dirty="0" err="1">
                <a:solidFill>
                  <a:schemeClr val="bg1"/>
                </a:solidFill>
                <a:latin typeface="Arial"/>
                <a:cs typeface="Arial"/>
              </a:rPr>
              <a:t>Vineetha</a:t>
            </a:r>
            <a:r>
              <a:rPr lang="en-US" sz="2000" dirty="0">
                <a:solidFill>
                  <a:schemeClr val="bg1"/>
                </a:solidFill>
                <a:latin typeface="Arial"/>
                <a:cs typeface="Arial"/>
              </a:rPr>
              <a:t> </a:t>
            </a:r>
            <a:r>
              <a:rPr lang="en-US" sz="2000" dirty="0" err="1">
                <a:solidFill>
                  <a:schemeClr val="bg1"/>
                </a:solidFill>
                <a:latin typeface="Arial"/>
                <a:cs typeface="Arial"/>
              </a:rPr>
              <a:t>Pattapagalu</a:t>
            </a:r>
            <a:endParaRPr lang="en-US" sz="2000" dirty="0">
              <a:solidFill>
                <a:schemeClr val="bg1"/>
              </a:solidFill>
              <a:latin typeface="Arial"/>
              <a:cs typeface="Arial"/>
            </a:endParaRPr>
          </a:p>
          <a:p>
            <a:r>
              <a:rPr lang="en-US" sz="2000" dirty="0" err="1">
                <a:solidFill>
                  <a:schemeClr val="bg1"/>
                </a:solidFill>
                <a:latin typeface="Arial"/>
                <a:cs typeface="Arial"/>
              </a:rPr>
              <a:t>vpattapa@asu.edu</a:t>
            </a:r>
            <a:endParaRPr lang="en-US" sz="2000" dirty="0">
              <a:solidFill>
                <a:schemeClr val="bg1"/>
              </a:solidFill>
              <a:latin typeface="Arial"/>
              <a:cs typeface="Arial"/>
            </a:endParaRPr>
          </a:p>
          <a:p>
            <a:endParaRPr lang="en-US" sz="2000" dirty="0">
              <a:solidFill>
                <a:schemeClr val="bg1"/>
              </a:solidFill>
              <a:latin typeface="Arial"/>
              <a:cs typeface="Arial"/>
            </a:endParaRPr>
          </a:p>
        </p:txBody>
      </p:sp>
      <p:pic>
        <p:nvPicPr>
          <p:cNvPr id="3" name="Picture 2">
            <a:extLst>
              <a:ext uri="{FF2B5EF4-FFF2-40B4-BE49-F238E27FC236}">
                <a16:creationId xmlns:a16="http://schemas.microsoft.com/office/drawing/2014/main" id="{18BD8EAB-0B55-04D9-5D6F-E61451B37DB2}"/>
              </a:ext>
            </a:extLst>
          </p:cNvPr>
          <p:cNvPicPr>
            <a:picLocks noChangeAspect="1"/>
          </p:cNvPicPr>
          <p:nvPr/>
        </p:nvPicPr>
        <p:blipFill>
          <a:blip r:embed="rId5"/>
          <a:stretch>
            <a:fillRect/>
          </a:stretch>
        </p:blipFill>
        <p:spPr>
          <a:xfrm>
            <a:off x="1135981" y="9341162"/>
            <a:ext cx="9872587" cy="14501428"/>
          </a:xfrm>
          <a:prstGeom prst="rect">
            <a:avLst/>
          </a:prstGeom>
        </p:spPr>
      </p:pic>
    </p:spTree>
    <p:extLst>
      <p:ext uri="{BB962C8B-B14F-4D97-AF65-F5344CB8AC3E}">
        <p14:creationId xmlns:p14="http://schemas.microsoft.com/office/powerpoint/2010/main" val="883039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381</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Hsiao</dc:creator>
  <cp:lastModifiedBy>Harsh Jigneshkumar Patel</cp:lastModifiedBy>
  <cp:revision>44</cp:revision>
  <dcterms:created xsi:type="dcterms:W3CDTF">2015-05-18T17:22:53Z</dcterms:created>
  <dcterms:modified xsi:type="dcterms:W3CDTF">2022-11-29T00:21:24Z</dcterms:modified>
</cp:coreProperties>
</file>