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348" r:id="rId2"/>
    <p:sldId id="287" r:id="rId3"/>
    <p:sldId id="257" r:id="rId4"/>
    <p:sldId id="260" r:id="rId5"/>
    <p:sldId id="340" r:id="rId6"/>
    <p:sldId id="354" r:id="rId7"/>
    <p:sldId id="288" r:id="rId8"/>
    <p:sldId id="343" r:id="rId9"/>
    <p:sldId id="352" r:id="rId10"/>
    <p:sldId id="344" r:id="rId11"/>
    <p:sldId id="345" r:id="rId12"/>
    <p:sldId id="350" r:id="rId13"/>
    <p:sldId id="353" r:id="rId14"/>
    <p:sldId id="351" r:id="rId15"/>
    <p:sldId id="275" r:id="rId16"/>
    <p:sldId id="346" r:id="rId17"/>
    <p:sldId id="270" r:id="rId18"/>
    <p:sldId id="271" r:id="rId19"/>
    <p:sldId id="32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9822" autoAdjust="0"/>
  </p:normalViewPr>
  <p:slideViewPr>
    <p:cSldViewPr>
      <p:cViewPr varScale="1">
        <p:scale>
          <a:sx n="85" d="100"/>
          <a:sy n="85" d="100"/>
        </p:scale>
        <p:origin x="29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To-Do List App using Flutter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Dhaval Shrei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1RN18IS038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T S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Bhagavath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Associate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IMPLEMENTATION/CODING</a:t>
            </a: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D6A6DF-027A-4A32-9A44-E9FCDF8E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main.dart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package:google_fonts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google_fonts.dart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package:what_todo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/screens/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homepage.dart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debugShowCheckedModeBanner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theme: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textTheme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GoogleFonts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nunitoSansTextTheme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textTheme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home: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3503712" y="2564904"/>
            <a:ext cx="194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79A5E0-B204-4583-9000-1A1D60CB2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21506"/>
            <a:ext cx="2533650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4329935" y="5875486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 lists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7BBF80-6A77-4D29-B6FB-5B7E975E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77" y="134442"/>
            <a:ext cx="2514167" cy="55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E5D6EBF-B208-459D-8B60-2CE0E360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34442"/>
            <a:ext cx="2493551" cy="555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02D-5C36-4AC2-8C49-A1FA56B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5CE8-4FB6-46E1-8B6A-106064A6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C86-9630-4531-A75F-678063F7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9C21-1439-4ADD-A789-F125C6E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6166-D01A-49FD-BEE5-2DA15328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8CE77A-D0C1-4BD4-8949-1C9A2EBB78CD}"/>
              </a:ext>
            </a:extLst>
          </p:cNvPr>
          <p:cNvSpPr txBox="1">
            <a:spLocks/>
          </p:cNvSpPr>
          <p:nvPr/>
        </p:nvSpPr>
        <p:spPr>
          <a:xfrm>
            <a:off x="767408" y="0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BBB280D-E625-4203-9760-5B2A627C15F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A98672-9EC8-4826-961D-0C701C59E4F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71E381-9B73-4226-8373-D4D35EF2B9E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4B5A1-C742-42DC-991E-D4331EA98978}"/>
              </a:ext>
            </a:extLst>
          </p:cNvPr>
          <p:cNvSpPr txBox="1"/>
          <p:nvPr/>
        </p:nvSpPr>
        <p:spPr>
          <a:xfrm>
            <a:off x="4849870" y="6032427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list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908450-75A8-41BF-A82C-980F6FCD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7711"/>
            <a:ext cx="2534257" cy="564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5A9C5A-FC22-4B37-9DFD-3C3CB487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45" y="257711"/>
            <a:ext cx="2532649" cy="564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5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7667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565412"/>
            <a:ext cx="11089232" cy="52925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application is beneficial for the users who want to manage all their tasks at a single place.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helpful in planning our daily schedules. We can add more tasks at any time and delete a task that is completed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helps to </a:t>
            </a: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 our day-to-day tasks or list everything that we have to do wherein different tasks are divided into various categories.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10348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03" y="1649790"/>
            <a:ext cx="11317394" cy="41404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the functionality to track the time we spend working on the to-do items so that we have a better sense of the estimated time we’ll need to spend on our tasks</a:t>
            </a:r>
            <a:r>
              <a:rPr lang="en-IN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further generate a report showing where we spend our time on tasks at the end of each day.</a:t>
            </a:r>
            <a:endParaRPr lang="en-IN" sz="2400" dirty="0">
              <a:solidFill>
                <a:srgbClr val="2732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the ability to prioritize tasks via deadline.</a:t>
            </a:r>
            <a:endParaRPr lang="en-IN" sz="2400" dirty="0">
              <a:solidFill>
                <a:srgbClr val="2732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11" y="2132856"/>
            <a:ext cx="642818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77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36888"/>
            <a:ext cx="10082336" cy="438422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goal of this app is to help us manage all our tasks at one place so that we are able to manage our daily routines more efficiently.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will have a better sense of the estimated time we’ll need to spend on our tasks and will be able to manage our routine according to the various tasks at hand.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add tasks to their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lists simply and quickly and delete particular lists when needed.</a:t>
            </a:r>
          </a:p>
          <a:p>
            <a:pPr fontAlgn="base">
              <a:lnSpc>
                <a:spcPct val="150000"/>
              </a:lnSpc>
            </a:pPr>
            <a:endParaRPr lang="en-US" sz="24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8946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16" y="1277058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itchFamily="18" charset="0"/>
                <a:cs typeface="Times New Roman" pitchFamily="18" charset="0"/>
              </a:rPr>
              <a:t> 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itchFamily="18" charset="0"/>
                <a:cs typeface="Times New Roman" pitchFamily="18" charset="0"/>
              </a:rPr>
              <a:t> 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9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3415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84" y="1341765"/>
            <a:ext cx="10945216" cy="4458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and other easily accessible online distractions make it hard for us to stay focused on our tasks and make it difficult for us to do our work efficiently.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It’s more important for us to prioritize tasks and work on those that are most important and have all the tasks at one place.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an app is </a:t>
            </a: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helpful in planning our daily schedules. We can add more tasks at any time and delete a task that is completed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7ACA-45B8-408A-BEEB-0937562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LITERATURE SURVEY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C7F0-FAC1-499E-BE26-C848F7CF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 err="1">
                <a:latin typeface="TimesNewRoman"/>
              </a:rPr>
              <a:t>TaskDo</a:t>
            </a:r>
            <a:r>
              <a:rPr lang="en-US" sz="2400" b="0" i="0" u="none" strike="noStrike" baseline="0" dirty="0">
                <a:latin typeface="TimesNewRoman"/>
              </a:rPr>
              <a:t>: A Daily Task Recommender System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research paper by </a:t>
            </a:r>
            <a:r>
              <a:rPr lang="en-IN" sz="2400" b="0" i="0" u="none" strike="noStrike" baseline="0" dirty="0" err="1">
                <a:latin typeface="TimesNewRoman"/>
              </a:rPr>
              <a:t>Dr.</a:t>
            </a:r>
            <a:r>
              <a:rPr lang="en-IN" sz="2400" b="0" i="0" u="none" strike="noStrike" baseline="0" dirty="0">
                <a:latin typeface="TimesNewRoman"/>
              </a:rPr>
              <a:t> Mohammad Amin </a:t>
            </a:r>
            <a:r>
              <a:rPr lang="en-IN" sz="2400" b="0" i="0" u="none" strike="noStrike" baseline="0" dirty="0" err="1">
                <a:latin typeface="TimesNewRoman"/>
              </a:rPr>
              <a:t>Kuhail</a:t>
            </a:r>
            <a:r>
              <a:rPr lang="en-IN" sz="2400" b="0" i="0" u="none" strike="noStrike" baseline="0" dirty="0">
                <a:latin typeface="TimesNewRoman"/>
              </a:rPr>
              <a:t>,</a:t>
            </a:r>
            <a:r>
              <a:rPr lang="en-IN" sz="2400" dirty="0">
                <a:latin typeface="TimesNewRoman"/>
              </a:rPr>
              <a:t> </a:t>
            </a:r>
            <a:r>
              <a:rPr lang="en-IN" sz="2400" b="0" i="1" u="none" strike="noStrike" baseline="0" dirty="0">
                <a:latin typeface="TimesNewRoman,Italic"/>
              </a:rPr>
              <a:t>Assistant Professor, </a:t>
            </a:r>
            <a:r>
              <a:rPr lang="en-IN" sz="2400" b="0" i="0" u="none" strike="noStrike" baseline="0" dirty="0">
                <a:latin typeface="TimesNewRoman"/>
              </a:rPr>
              <a:t>Nikhil Sai Santosh </a:t>
            </a:r>
            <a:r>
              <a:rPr lang="en-IN" sz="2400" b="0" i="0" u="none" strike="noStrike" baseline="0" dirty="0" err="1">
                <a:latin typeface="TimesNewRoman"/>
              </a:rPr>
              <a:t>Gurram</a:t>
            </a:r>
            <a:r>
              <a:rPr lang="en-IN" sz="2400" dirty="0">
                <a:latin typeface="TimesNewRoman"/>
              </a:rPr>
              <a:t>, </a:t>
            </a:r>
            <a:r>
              <a:rPr lang="en-IN" sz="2400" b="0" i="1" u="none" strike="noStrike" baseline="0" dirty="0">
                <a:latin typeface="TimesNewRoman,Italic"/>
              </a:rPr>
              <a:t>Graduate Studen</a:t>
            </a:r>
            <a:r>
              <a:rPr lang="en-IN" sz="2400" i="1" dirty="0">
                <a:latin typeface="TimesNewRoman,Italic"/>
              </a:rPr>
              <a:t>t,</a:t>
            </a:r>
            <a:r>
              <a:rPr lang="en-IN" sz="2400" b="0" i="1" u="none" strike="noStrike" baseline="0" dirty="0">
                <a:latin typeface="TimesNewRoman,Italic"/>
              </a:rPr>
              <a:t> </a:t>
            </a:r>
            <a:r>
              <a:rPr lang="en-US" sz="2400" b="0" i="1" u="none" strike="noStrike" baseline="0" dirty="0">
                <a:latin typeface="TimesNewRoman,Italic"/>
              </a:rPr>
              <a:t>School of Computing and Engineering, </a:t>
            </a:r>
            <a:r>
              <a:rPr lang="en-US" sz="2400" b="0" i="0" u="none" strike="noStrike" baseline="0" dirty="0">
                <a:latin typeface="TimesNewRoman"/>
              </a:rPr>
              <a:t>University of Missouri – Kansas City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NewRoman"/>
            </a:endParaRPr>
          </a:p>
          <a:p>
            <a:pPr algn="l"/>
            <a:r>
              <a:rPr lang="en-US" sz="2400" i="0" u="none" strike="noStrike" baseline="0" dirty="0">
                <a:latin typeface="TimesNewRoman,Bold"/>
              </a:rPr>
              <a:t>Many individuals like working professionals, students, and house makers often find lack of time and time management as problems for successful task accomplishment.</a:t>
            </a:r>
          </a:p>
          <a:p>
            <a:pPr algn="l"/>
            <a:endParaRPr lang="en-US" sz="2400" dirty="0">
              <a:latin typeface="TimesNewRoman,Bold"/>
              <a:cs typeface="Times New Roman" panose="02020603050405020304" pitchFamily="18" charset="0"/>
            </a:endParaRPr>
          </a:p>
          <a:p>
            <a:pPr algn="l"/>
            <a:r>
              <a:rPr lang="en-US" sz="2400" i="0" u="none" strike="noStrike" baseline="0" dirty="0">
                <a:latin typeface="TimesNewRoman,Bold"/>
              </a:rPr>
              <a:t>This problem has driven us to contribute a task recommender system which suggests a specific type of tasks to users based on their history of tasks and various factors at that </a:t>
            </a:r>
            <a:r>
              <a:rPr lang="en-IN" sz="2400" i="0" u="none" strike="noStrike" baseline="0" dirty="0">
                <a:latin typeface="TimesNewRoman,Bold"/>
              </a:rPr>
              <a:t>specific 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EE499-1FFF-49A8-8039-C9D760C1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C7C1-4E27-4460-97A7-200795A9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0AD4-6831-4D85-9F9D-6FC82B0D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6922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92" y="196536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412192" y="902549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Home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05C65950-DDCD-4E43-A401-A5A7819B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167" y="845484"/>
            <a:ext cx="5832648" cy="526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3F2C-41B4-489A-85A6-592F829D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927C-A3BB-4814-A543-2A06AF29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5" y="712207"/>
            <a:ext cx="10515600" cy="5033842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FED4-535B-4473-BC33-3CF5B2A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4CB0-8B7D-49E6-B1DD-CEE7894E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6EAB-BE85-4ADA-9779-0FD2BE8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29DE01E3-1ABA-469E-BF35-E9C0188E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33676"/>
            <a:ext cx="5544617" cy="613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76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1079</Words>
  <Application>Microsoft Office PowerPoint</Application>
  <PresentationFormat>Widescreen</PresentationFormat>
  <Paragraphs>197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TimesNewRoman</vt:lpstr>
      <vt:lpstr>TimesNewRoman,Bold</vt:lpstr>
      <vt:lpstr>TimesNewRoman,Italic</vt:lpstr>
      <vt:lpstr>Wingdings</vt:lpstr>
      <vt:lpstr>Office Theme</vt:lpstr>
      <vt:lpstr>To-Do List App using Flutter </vt:lpstr>
      <vt:lpstr>AGENDA</vt:lpstr>
      <vt:lpstr>ABSTRACT </vt:lpstr>
      <vt:lpstr>ABOUT THE COMPANY</vt:lpstr>
      <vt:lpstr>INTRODUCTION </vt:lpstr>
      <vt:lpstr>                           LITERATURE SURVEY</vt:lpstr>
      <vt:lpstr>REQUIREMENTS</vt:lpstr>
      <vt:lpstr>SYSTEM DESIGN </vt:lpstr>
      <vt:lpstr> </vt:lpstr>
      <vt:lpstr>                   IMPLEMENTATION/CODING</vt:lpstr>
      <vt:lpstr>RESULTS </vt:lpstr>
      <vt:lpstr> </vt:lpstr>
      <vt:lpstr> </vt:lpstr>
      <vt:lpstr>TESTING</vt:lpstr>
      <vt:lpstr>CONCLUSIONS</vt:lpstr>
      <vt:lpstr>FUTURE ENHANCEMENTS</vt:lpstr>
      <vt:lpstr>PowerPoint Presentation</vt:lpstr>
      <vt:lpstr>QUESTION AND ANSWERS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Dhaval Shrei</cp:lastModifiedBy>
  <cp:revision>290</cp:revision>
  <dcterms:created xsi:type="dcterms:W3CDTF">2015-10-29T14:36:38Z</dcterms:created>
  <dcterms:modified xsi:type="dcterms:W3CDTF">2022-01-10T07:14:40Z</dcterms:modified>
</cp:coreProperties>
</file>