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156969"/>
          </a:xfrm>
        </p:spPr>
        <p:txBody>
          <a:bodyPr/>
          <a:lstStyle/>
          <a:p>
            <a:r>
              <a:rPr lang="en-US" sz="4400" dirty="0"/>
              <a:t>Online Finance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174023"/>
            <a:ext cx="6831673" cy="18684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Development Project – Summer 1</a:t>
            </a:r>
          </a:p>
          <a:p>
            <a:r>
              <a:rPr lang="en-US" dirty="0" err="1"/>
              <a:t>Dhavalkumar</a:t>
            </a:r>
            <a:r>
              <a:rPr lang="en-US" dirty="0"/>
              <a:t> Patel</a:t>
            </a:r>
          </a:p>
          <a:p>
            <a:r>
              <a:rPr lang="en-US" dirty="0"/>
              <a:t>MS in Computer Science (Graduate)</a:t>
            </a:r>
          </a:p>
          <a:p>
            <a:r>
              <a:rPr lang="en-US" dirty="0"/>
              <a:t>Email: patel.dha@husky.neu.edu</a:t>
            </a:r>
          </a:p>
          <a:p>
            <a:r>
              <a:rPr lang="en-US" dirty="0"/>
              <a:t>NUID: 001665804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9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Personal Finance</a:t>
            </a:r>
          </a:p>
          <a:p>
            <a:r>
              <a:rPr lang="en-US" dirty="0"/>
              <a:t>Centralized access to all Finance Accounts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Interface: HTML, CSS, </a:t>
            </a:r>
            <a:r>
              <a:rPr lang="en-US" dirty="0"/>
              <a:t>Bootstrap </a:t>
            </a:r>
          </a:p>
          <a:p>
            <a:r>
              <a:rPr lang="en-US" dirty="0"/>
              <a:t>Client Side Development: </a:t>
            </a:r>
            <a:r>
              <a:rPr lang="en-US" dirty="0" err="1"/>
              <a:t>Jquery</a:t>
            </a:r>
            <a:r>
              <a:rPr lang="en-US" dirty="0"/>
              <a:t>, AngularJS </a:t>
            </a:r>
          </a:p>
          <a:p>
            <a:r>
              <a:rPr lang="en-US" dirty="0"/>
              <a:t>Server Side Development: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Database: MongoDB</a:t>
            </a:r>
          </a:p>
          <a:p>
            <a:r>
              <a:rPr lang="en-US" dirty="0"/>
              <a:t>Security: Passport Authentication</a:t>
            </a:r>
          </a:p>
          <a:p>
            <a:r>
              <a:rPr lang="en-US" dirty="0"/>
              <a:t>Third Party API: YODLEE (https://www.yodlee.com)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7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1026" name="Picture 2" descr="https://raw.githubusercontent.com/DhavalkumarPatel/patel-dhavalkumar-webdev/master/ProjectDocs/UML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82" y="2286000"/>
            <a:ext cx="730583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4162"/>
            <a:ext cx="9601200" cy="4223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Roles</a:t>
            </a:r>
          </a:p>
          <a:p>
            <a:pPr marL="0" indent="0">
              <a:buNone/>
            </a:pPr>
            <a:r>
              <a:rPr lang="en-US" b="1" dirty="0"/>
              <a:t>Role 1 – House Hold</a:t>
            </a:r>
          </a:p>
          <a:p>
            <a:pPr marL="0" indent="0">
              <a:buNone/>
            </a:pPr>
            <a:r>
              <a:rPr lang="en-US" b="1" dirty="0"/>
              <a:t>Role 2 – Family Member</a:t>
            </a:r>
          </a:p>
          <a:p>
            <a:pPr marL="0" indent="0">
              <a:buNone/>
            </a:pPr>
            <a:r>
              <a:rPr lang="en-US" b="1" dirty="0"/>
              <a:t>Other roles – Admin, Anonymous(not logged in)</a:t>
            </a:r>
          </a:p>
          <a:p>
            <a:pPr marL="0" indent="0">
              <a:buNone/>
            </a:pPr>
            <a:r>
              <a:rPr lang="en-US" sz="2800" b="1" dirty="0"/>
              <a:t>Users</a:t>
            </a:r>
          </a:p>
          <a:p>
            <a:pPr marL="0" indent="0">
              <a:buNone/>
            </a:pPr>
            <a:r>
              <a:rPr lang="en-US" b="1" dirty="0"/>
              <a:t>Family One: </a:t>
            </a:r>
            <a:r>
              <a:rPr lang="en-US" b="1" dirty="0" err="1"/>
              <a:t>alice</a:t>
            </a:r>
            <a:r>
              <a:rPr lang="en-US" b="1" dirty="0"/>
              <a:t>/</a:t>
            </a:r>
            <a:r>
              <a:rPr lang="en-US" b="1" dirty="0" err="1"/>
              <a:t>alice</a:t>
            </a:r>
            <a:r>
              <a:rPr lang="en-US" b="1" dirty="0"/>
              <a:t> is </a:t>
            </a:r>
            <a:r>
              <a:rPr lang="en-US" b="1" dirty="0" err="1"/>
              <a:t>HouseHold</a:t>
            </a:r>
            <a:r>
              <a:rPr lang="en-US" b="1" dirty="0"/>
              <a:t> &amp; bob/bob is Family Member</a:t>
            </a:r>
          </a:p>
          <a:p>
            <a:pPr marL="0" indent="0">
              <a:buNone/>
            </a:pPr>
            <a:r>
              <a:rPr lang="en-US" b="1" dirty="0"/>
              <a:t>Family Two: </a:t>
            </a:r>
            <a:r>
              <a:rPr lang="en-US" b="1" dirty="0" err="1"/>
              <a:t>charlie</a:t>
            </a:r>
            <a:r>
              <a:rPr lang="en-US" b="1" dirty="0"/>
              <a:t>/Charlie is </a:t>
            </a:r>
            <a:r>
              <a:rPr lang="en-US" b="1" dirty="0" err="1"/>
              <a:t>HouseHold</a:t>
            </a:r>
            <a:r>
              <a:rPr lang="en-US" b="1" dirty="0"/>
              <a:t> &amp; </a:t>
            </a:r>
            <a:r>
              <a:rPr lang="en-US" b="1" dirty="0" err="1"/>
              <a:t>dan</a:t>
            </a:r>
            <a:r>
              <a:rPr lang="en-US" b="1" dirty="0"/>
              <a:t>/</a:t>
            </a:r>
            <a:r>
              <a:rPr lang="en-US" b="1" dirty="0" err="1"/>
              <a:t>dan</a:t>
            </a:r>
            <a:r>
              <a:rPr lang="en-US" b="1" dirty="0"/>
              <a:t> is Family Member</a:t>
            </a:r>
          </a:p>
          <a:p>
            <a:pPr marL="0" indent="0">
              <a:buNone/>
            </a:pPr>
            <a:r>
              <a:rPr lang="en-US" b="1" dirty="0"/>
              <a:t>Admin: admin/admin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1221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</TotalTime>
  <Words>116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Online Finance Management</vt:lpstr>
      <vt:lpstr>Problem &amp; Solution Statement </vt:lpstr>
      <vt:lpstr>Technology Stack</vt:lpstr>
      <vt:lpstr>Data Model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Finance Management</dc:title>
  <dc:creator>Dhaval Patel</dc:creator>
  <cp:lastModifiedBy>Dhaval Patel</cp:lastModifiedBy>
  <cp:revision>5</cp:revision>
  <dcterms:created xsi:type="dcterms:W3CDTF">2017-06-26T04:30:16Z</dcterms:created>
  <dcterms:modified xsi:type="dcterms:W3CDTF">2017-06-26T05:43:25Z</dcterms:modified>
</cp:coreProperties>
</file>