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err="1"/>
              <a:t>D</a:t>
            </a:r>
            <a:r>
              <a:rPr dirty="0" sz="2400" lang="en-US" err="1"/>
              <a:t>h</a:t>
            </a:r>
            <a:r>
              <a:rPr dirty="0" sz="2400" lang="en-US" err="1"/>
              <a:t>a</a:t>
            </a:r>
            <a:r>
              <a:rPr dirty="0" sz="2400" lang="en-US" err="1"/>
              <a:t>v</a:t>
            </a:r>
            <a:r>
              <a:rPr dirty="0" sz="2400" lang="en-US" err="1"/>
              <a:t>a</a:t>
            </a:r>
            <a:r>
              <a:rPr dirty="0" sz="2400" lang="en-US" err="1"/>
              <a:t>nithi</a:t>
            </a:r>
            <a:r>
              <a:rPr dirty="0" sz="2400" lang="en-US" err="1"/>
              <a:t>.</a:t>
            </a:r>
            <a:r>
              <a:rPr dirty="0" sz="2400" lang="en-US" err="1"/>
              <a:t>S</a:t>
            </a:r>
            <a:endParaRPr dirty="0" sz="2800" lang="en-US"/>
          </a:p>
          <a:p>
            <a:r>
              <a:rPr dirty="0" sz="2400" lang="en-US"/>
              <a:t>REGISTER NO:</a:t>
            </a:r>
            <a:r>
              <a:rPr dirty="0" sz="2400" lang="en-IN"/>
              <a:t>12220</a:t>
            </a:r>
            <a:r>
              <a:rPr dirty="0" sz="2400" lang="en-US"/>
              <a:t>2</a:t>
            </a:r>
            <a:r>
              <a:rPr dirty="0" sz="2400" lang="en-US"/>
              <a:t>9</a:t>
            </a:r>
            <a:r>
              <a:rPr dirty="0" sz="2400" lang="en-US"/>
              <a:t>8</a:t>
            </a:r>
            <a:r>
              <a:rPr dirty="0" sz="2400" lang="en-US"/>
              <a:t>9</a:t>
            </a:r>
            <a:endParaRPr dirty="0" sz="2800"/>
          </a:p>
          <a:p>
            <a:r>
              <a:rPr dirty="0" sz="2400" lang="en-US"/>
              <a:t>DEPARTMENT:</a:t>
            </a:r>
            <a:r>
              <a:rPr dirty="0" sz="2400" lang="en-IN"/>
              <a:t> B.COM (Corporate </a:t>
            </a:r>
            <a:r>
              <a:rPr dirty="0" sz="2400" lang="en-IN" err="1"/>
              <a:t>secretaryship</a:t>
            </a:r>
            <a:r>
              <a:rPr dirty="0" sz="2400" lang="en-IN"/>
              <a:t>) </a:t>
            </a:r>
            <a:endParaRPr dirty="0" sz="2800" lang="en-US"/>
          </a:p>
          <a:p>
            <a:r>
              <a:rPr dirty="0" sz="2400" lang="en-US"/>
              <a:t>COLLEGE</a:t>
            </a:r>
            <a:r>
              <a:rPr dirty="0" sz="2400" lang="en-IN"/>
              <a:t>: </a:t>
            </a:r>
            <a:r>
              <a:rPr altLang="en-GB" dirty="0" sz="2400" lang="en-US"/>
              <a:t>Sree muthukumaraswamy 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fci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conditional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Anusree. R</cp:lastModifiedBy>
  <dcterms:created xsi:type="dcterms:W3CDTF">2024-03-28T17:07:22Z</dcterms:created>
  <dcterms:modified xsi:type="dcterms:W3CDTF">2024-09-16T07:44:31Z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0658a72647c04aa8bd6ac504026b1115</vt:lpwstr>
  </property>
</Properties>
</file>