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76" r:id="rId3"/>
    <p:sldId id="262" r:id="rId4"/>
    <p:sldId id="264" r:id="rId5"/>
    <p:sldId id="269" r:id="rId6"/>
    <p:sldId id="273" r:id="rId7"/>
    <p:sldId id="274" r:id="rId8"/>
    <p:sldId id="256" r:id="rId9"/>
    <p:sldId id="283" r:id="rId10"/>
    <p:sldId id="284" r:id="rId11"/>
    <p:sldId id="285" r:id="rId12"/>
    <p:sldId id="28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11D1A-ACFA-416C-821D-7626D4B24E0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C7330-3646-46CE-805D-853538C1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579248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53860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193053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2A62-3C23-471D-AE5F-5CD7A6FE82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CA8D-03E3-411C-90C2-83D6C030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19666" y="4612943"/>
            <a:ext cx="4708478" cy="1228299"/>
          </a:xfrm>
        </p:spPr>
        <p:txBody>
          <a:bodyPr>
            <a:noAutofit/>
          </a:bodyPr>
          <a:lstStyle/>
          <a:p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2400" b="1" dirty="0" smtClean="0"/>
              <a:t>Prepared By</a:t>
            </a:r>
            <a:br>
              <a:rPr lang="en-US" sz="2400" b="1" dirty="0" smtClean="0"/>
            </a:br>
            <a:r>
              <a:rPr lang="en-US" sz="2400" b="1" dirty="0" smtClean="0"/>
              <a:t>Malar Jothi S, Dhavasree S, Karthika S</a:t>
            </a:r>
            <a:endParaRPr lang="en-US" sz="2400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5666096" y="930322"/>
            <a:ext cx="6402079" cy="912766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mtClean="0"/>
              <a:t/>
            </a:r>
            <a:br>
              <a:rPr lang="en-US" sz="5400" b="1" smtClean="0"/>
            </a:br>
            <a:r>
              <a:rPr lang="en-US" sz="5400" b="1" smtClean="0"/>
              <a:t/>
            </a:r>
            <a:br>
              <a:rPr lang="en-US" sz="5400" b="1" smtClean="0"/>
            </a:br>
            <a:r>
              <a:rPr lang="en-US" sz="5400" b="1" smtClean="0"/>
              <a:t/>
            </a:r>
            <a:br>
              <a:rPr lang="en-US" sz="5400" b="1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961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152400" y="88613"/>
            <a:ext cx="7430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smtClean="0"/>
              <a:t>                                           Spring mvc lifecycle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31074" y="2651760"/>
            <a:ext cx="1763486" cy="11495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Browser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3241" y="2651760"/>
            <a:ext cx="1959428" cy="11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Dispatcher Servlet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7840" y="851357"/>
            <a:ext cx="1658983" cy="97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Handler Mappings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0395" y="2545080"/>
            <a:ext cx="1724297" cy="11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7291" y="4545874"/>
            <a:ext cx="1933303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View Resolver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2874" y="4674418"/>
            <a:ext cx="1619795" cy="992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14155" y="3004457"/>
            <a:ext cx="849086" cy="13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22669" y="3122023"/>
            <a:ext cx="13977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07131" y="1828987"/>
            <a:ext cx="770709" cy="822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3074" y="3801291"/>
            <a:ext cx="1245326" cy="71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2219" y="3826468"/>
            <a:ext cx="1" cy="84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94560" y="3513909"/>
            <a:ext cx="8490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22669" y="1867989"/>
            <a:ext cx="973182" cy="992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689566" y="3826468"/>
            <a:ext cx="1397725" cy="84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69524" y="3801291"/>
            <a:ext cx="0" cy="84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22669" y="3513909"/>
            <a:ext cx="1378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0059" y="2571597"/>
            <a:ext cx="10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0058" y="3683479"/>
            <a:ext cx="110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911089">
            <a:off x="4291442" y="1658723"/>
            <a:ext cx="107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8961695">
            <a:off x="5138385" y="2286795"/>
            <a:ext cx="128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0667" y="2760453"/>
            <a:ext cx="118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22669" y="3209026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and view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772275">
            <a:off x="5375227" y="3909778"/>
            <a:ext cx="12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name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859530">
            <a:off x="5097972" y="4421702"/>
            <a:ext cx="75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69977" y="4173268"/>
            <a:ext cx="82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3645" y="4173268"/>
            <a:ext cx="11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420045" y="2545080"/>
            <a:ext cx="1613140" cy="94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Service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85539" y="4058842"/>
            <a:ext cx="1682151" cy="1010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DAO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39" idx="2"/>
            <a:endCxn id="40" idx="0"/>
          </p:cNvCxnSpPr>
          <p:nvPr/>
        </p:nvCxnSpPr>
        <p:spPr>
          <a:xfrm>
            <a:off x="10226615" y="3487392"/>
            <a:ext cx="0" cy="5714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</p:cNvCxnSpPr>
          <p:nvPr/>
        </p:nvCxnSpPr>
        <p:spPr>
          <a:xfrm flipH="1">
            <a:off x="10226614" y="5069737"/>
            <a:ext cx="1" cy="5603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9501995" y="5630091"/>
            <a:ext cx="1552755" cy="12161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Database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5" idx="3"/>
          </p:cNvCxnSpPr>
          <p:nvPr/>
        </p:nvCxnSpPr>
        <p:spPr>
          <a:xfrm>
            <a:off x="8144692" y="3119846"/>
            <a:ext cx="1275353" cy="99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448179" y="2345460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827056" y="2027085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8769322" y="2797791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707393" y="4610474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73366" y="2690414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3686067" y="3964343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2508068" y="3513909"/>
            <a:ext cx="276045" cy="2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45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7698"/>
          </a:xfrm>
        </p:spPr>
        <p:txBody>
          <a:bodyPr/>
          <a:lstStyle/>
          <a:p>
            <a:pPr algn="just"/>
            <a:r>
              <a:rPr lang="en-US" dirty="0" smtClean="0"/>
              <a:t>                Spring </a:t>
            </a:r>
            <a:r>
              <a:rPr lang="en-US" dirty="0"/>
              <a:t>MVC send </a:t>
            </a:r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1130060"/>
            <a:ext cx="11155392" cy="504690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JSP to controller to JSP redirection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" y="2388153"/>
            <a:ext cx="5995379" cy="3985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8152"/>
            <a:ext cx="5418290" cy="36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to Controller redirection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96" y="2165231"/>
            <a:ext cx="5418290" cy="413039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" y="2165231"/>
            <a:ext cx="5995379" cy="39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JQuery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87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Benefits of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single page application because it loads only required part and display the response within same page.</a:t>
            </a:r>
          </a:p>
          <a:p>
            <a:r>
              <a:rPr lang="en-US" dirty="0"/>
              <a:t>A framework which makes event handling, animating, and Ajax interactions simpler and faster.</a:t>
            </a:r>
          </a:p>
          <a:p>
            <a:r>
              <a:rPr lang="en-US" dirty="0"/>
              <a:t>It is supported by all major web browsers.</a:t>
            </a:r>
          </a:p>
          <a:p>
            <a:r>
              <a:rPr lang="en-US" dirty="0"/>
              <a:t>More plugins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4" y="239151"/>
            <a:ext cx="10515600" cy="3402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702994"/>
            <a:ext cx="3619500" cy="984737"/>
          </a:xfrm>
        </p:spPr>
      </p:pic>
      <p:sp>
        <p:nvSpPr>
          <p:cNvPr id="7" name="Rectangle 6"/>
          <p:cNvSpPr/>
          <p:nvPr/>
        </p:nvSpPr>
        <p:spPr>
          <a:xfrm>
            <a:off x="1237957" y="1322363"/>
            <a:ext cx="1139483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 Page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4652" y="2869810"/>
            <a:ext cx="1266092" cy="14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library rendered on client 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87726" y="2591831"/>
            <a:ext cx="1341414" cy="118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is ready</a:t>
            </a:r>
          </a:p>
          <a:p>
            <a:pPr algn="ctr"/>
            <a:r>
              <a:rPr lang="en-US" dirty="0" smtClean="0"/>
              <a:t>($())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3695115" y="4543864"/>
            <a:ext cx="975359" cy="1491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56030" y="4870520"/>
            <a:ext cx="1570893" cy="78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code(.java)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12479" y="3509889"/>
            <a:ext cx="1702191" cy="236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Class(.class)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10203" y="1220822"/>
            <a:ext cx="80889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07698" y="2189285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53242" y="1910568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7704" y="5239852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38757" y="5239852"/>
            <a:ext cx="661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828381">
            <a:off x="7272357" y="1366738"/>
            <a:ext cx="235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06527" y="4643121"/>
            <a:ext cx="145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JSP Translator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68948" y="4870520"/>
            <a:ext cx="110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87482" y="1477899"/>
            <a:ext cx="11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9459643">
            <a:off x="2389448" y="1040328"/>
            <a:ext cx="110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65341" y="1532711"/>
            <a:ext cx="95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hitting button</a:t>
            </a:r>
            <a:endParaRPr lang="en-US" dirty="0"/>
          </a:p>
        </p:txBody>
      </p:sp>
      <p:sp>
        <p:nvSpPr>
          <p:cNvPr id="58" name="Arc 57"/>
          <p:cNvSpPr/>
          <p:nvPr/>
        </p:nvSpPr>
        <p:spPr>
          <a:xfrm>
            <a:off x="3695115" y="1322363"/>
            <a:ext cx="5568459" cy="33848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807698" y="4543864"/>
            <a:ext cx="0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07698" y="5458265"/>
            <a:ext cx="1647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57089" y="1532711"/>
            <a:ext cx="13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(index.jsp)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6031" y="5655212"/>
            <a:ext cx="18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(index_jsp.java)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2478" y="6035040"/>
            <a:ext cx="19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(index_jsp.class)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67943" y="2591830"/>
            <a:ext cx="1142458" cy="118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 function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174565" y="3184430"/>
            <a:ext cx="58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6065949" y="1581094"/>
            <a:ext cx="317562" cy="19287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4570857">
            <a:off x="5892067" y="1904479"/>
            <a:ext cx="12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JQuery Submodules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1.Document ready event</a:t>
            </a:r>
          </a:p>
          <a:p>
            <a:pPr marL="0" indent="0">
              <a:buNone/>
            </a:pPr>
            <a:r>
              <a:rPr lang="en-US" dirty="0" smtClean="0"/>
              <a:t>             $(</a:t>
            </a:r>
            <a:r>
              <a:rPr lang="en-US" dirty="0"/>
              <a:t>document).ready(function</a:t>
            </a:r>
            <a:r>
              <a:rPr lang="en-US" dirty="0" smtClean="0"/>
              <a:t>(){});</a:t>
            </a:r>
          </a:p>
          <a:p>
            <a:pPr marL="0" indent="0">
              <a:buNone/>
            </a:pPr>
            <a:r>
              <a:rPr lang="en-US" dirty="0" smtClean="0"/>
              <a:t>         JQuery has a ready element that checks the document and wait until the document is ready to be manipulated.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2.Selector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i="1" dirty="0"/>
              <a:t>action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It allow </a:t>
            </a:r>
            <a:r>
              <a:rPr lang="en-US" dirty="0"/>
              <a:t>you to select </a:t>
            </a:r>
            <a:r>
              <a:rPr lang="en-US" dirty="0" smtClean="0"/>
              <a:t>and </a:t>
            </a:r>
            <a:r>
              <a:rPr lang="en-US" dirty="0"/>
              <a:t>manipulate HTML element(s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</a:rPr>
              <a:t>e g:   </a:t>
            </a:r>
            <a:r>
              <a:rPr lang="en-US" sz="2400" dirty="0" smtClean="0"/>
              <a:t>$(</a:t>
            </a:r>
            <a:r>
              <a:rPr lang="en-US" sz="2400" dirty="0"/>
              <a:t>document).ready(function(){</a:t>
            </a:r>
          </a:p>
          <a:p>
            <a:pPr marL="0" indent="0" algn="just"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                            $(“#button</a:t>
            </a:r>
            <a:r>
              <a:rPr lang="en-US" sz="2400" dirty="0"/>
              <a:t>").click(function(){</a:t>
            </a:r>
          </a:p>
          <a:p>
            <a:pPr marL="0" indent="0" algn="just"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                             $("#</a:t>
            </a:r>
            <a:r>
              <a:rPr lang="en-US" sz="2400" dirty="0"/>
              <a:t>test").hide</a:t>
            </a:r>
            <a:r>
              <a:rPr lang="en-US" sz="2400" dirty="0" smtClean="0"/>
              <a:t>();});});                                 </a:t>
            </a:r>
            <a:endParaRPr lang="en-US" sz="2400" dirty="0"/>
          </a:p>
        </p:txBody>
      </p:sp>
      <p:sp>
        <p:nvSpPr>
          <p:cNvPr id="5" name="Right Bracket 4"/>
          <p:cNvSpPr/>
          <p:nvPr/>
        </p:nvSpPr>
        <p:spPr>
          <a:xfrm>
            <a:off x="7534141" y="4571999"/>
            <a:ext cx="1081825" cy="13439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615966" y="5151549"/>
            <a:ext cx="57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8197" y="4438643"/>
            <a:ext cx="2158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user clicks on a button, the element with id="test" will be </a:t>
            </a:r>
            <a:r>
              <a:rPr lang="en-US" dirty="0" smtClean="0"/>
              <a:t>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4" y="772733"/>
            <a:ext cx="10515600" cy="55201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3.Jquery Events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$(button).click(function(){});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Trigger a function to the click event of selected element.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The four events in jQuery are mouse, keyboard, form and document events.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e </a:t>
            </a:r>
            <a:r>
              <a:rPr lang="en-US" dirty="0">
                <a:solidFill>
                  <a:srgbClr val="FF0000"/>
                </a:solidFill>
              </a:rPr>
              <a:t>g: </a:t>
            </a:r>
            <a:r>
              <a:rPr lang="en-US" sz="2400" dirty="0"/>
              <a:t>$(document).ready(function(){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                $("</a:t>
            </a:r>
            <a:r>
              <a:rPr lang="en-US" sz="2400" dirty="0"/>
              <a:t>p").dblclick(function(){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                 $(“#table”).hide();});});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ight Bracket 3"/>
          <p:cNvSpPr/>
          <p:nvPr/>
        </p:nvSpPr>
        <p:spPr>
          <a:xfrm>
            <a:off x="6223181" y="3781146"/>
            <a:ext cx="553791" cy="13780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76972" y="4450848"/>
            <a:ext cx="734096" cy="1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1068" y="4008501"/>
            <a:ext cx="305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</a:t>
            </a:r>
            <a:r>
              <a:rPr lang="en-US" dirty="0" smtClean="0"/>
              <a:t>user double </a:t>
            </a:r>
            <a:r>
              <a:rPr lang="en-US" dirty="0"/>
              <a:t>clicks on </a:t>
            </a:r>
            <a:r>
              <a:rPr lang="en-US" dirty="0" smtClean="0"/>
              <a:t>a element p, </a:t>
            </a:r>
            <a:r>
              <a:rPr lang="en-US" dirty="0"/>
              <a:t>the element with id="</a:t>
            </a:r>
            <a:r>
              <a:rPr lang="en-US" dirty="0" smtClean="0"/>
              <a:t>table" </a:t>
            </a:r>
            <a:r>
              <a:rPr lang="en-US" dirty="0"/>
              <a:t>will be hidden</a:t>
            </a:r>
          </a:p>
        </p:txBody>
      </p:sp>
    </p:spTree>
    <p:extLst>
      <p:ext uri="{BB962C8B-B14F-4D97-AF65-F5344CB8AC3E}">
        <p14:creationId xmlns:p14="http://schemas.microsoft.com/office/powerpoint/2010/main" val="2105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4.Jquery Traversing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</a:t>
            </a:r>
            <a:r>
              <a:rPr lang="en-US" dirty="0"/>
              <a:t>Traversing is used to find html elements based on their relation to other elements.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1.Filtering – </a:t>
            </a:r>
            <a:r>
              <a:rPr lang="en-US" dirty="0"/>
              <a:t>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 you to select a specific element based on its position in a group of elements.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</a:t>
            </a:r>
            <a:r>
              <a:rPr lang="en-US" dirty="0"/>
              <a:t>The methods in filtering are first(), last() and </a:t>
            </a:r>
            <a:r>
              <a:rPr lang="en-US" dirty="0" err="1"/>
              <a:t>eq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5.Jquery AJAX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/>
              <a:t>AJAX is about loading data in the background and display it on the webpage, without reloading the whole page.</a:t>
            </a:r>
            <a:endParaRPr lang="en-US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2001500"/>
            <a:ext cx="11700000" cy="422188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Basics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Basics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 Basics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7423" y="1301172"/>
            <a:ext cx="117000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/>
              <a:t>Concepts</a:t>
            </a:r>
            <a:endParaRPr lang="en-GB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07" y="177421"/>
            <a:ext cx="791571" cy="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44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0125"/>
            <a:ext cx="11122925" cy="53226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DIAGRAM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038" y="755895"/>
            <a:ext cx="11700000" cy="5176653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895"/>
            <a:ext cx="12192000" cy="610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85" y="0"/>
            <a:ext cx="671093" cy="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PLUGINS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MAVEN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665028"/>
            <a:ext cx="11700000" cy="4558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  </a:t>
            </a:r>
            <a:r>
              <a:rPr lang="en-US" sz="2200" dirty="0" smtClean="0"/>
              <a:t>Create </a:t>
            </a:r>
            <a:r>
              <a:rPr lang="en-US" sz="2200" dirty="0"/>
              <a:t>jar </a:t>
            </a:r>
            <a:r>
              <a:rPr lang="en-US" sz="2200" dirty="0" smtClean="0"/>
              <a:t>files and war files </a:t>
            </a:r>
          </a:p>
          <a:p>
            <a:pPr lvl="1"/>
            <a:r>
              <a:rPr lang="en-US" sz="2200" dirty="0" smtClean="0"/>
              <a:t>  Compile </a:t>
            </a:r>
            <a:r>
              <a:rPr lang="en-US" sz="2200" dirty="0"/>
              <a:t>code, unit test </a:t>
            </a:r>
            <a:r>
              <a:rPr lang="en-US" sz="2200" dirty="0" smtClean="0"/>
              <a:t>code</a:t>
            </a:r>
          </a:p>
          <a:p>
            <a:pPr lvl="1"/>
            <a:r>
              <a:rPr lang="en-US" sz="2200" dirty="0" smtClean="0"/>
              <a:t>  Create </a:t>
            </a:r>
            <a:r>
              <a:rPr lang="en-US" sz="2200" dirty="0"/>
              <a:t>project </a:t>
            </a:r>
            <a:r>
              <a:rPr lang="en-US" sz="2200" dirty="0" smtClean="0"/>
              <a:t>documentation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available in Maven</a:t>
            </a: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7423" y="1301172"/>
            <a:ext cx="11700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PLUGIN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07" y="177421"/>
            <a:ext cx="791571" cy="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PLUGINS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MAVEN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805227"/>
            <a:ext cx="11700000" cy="44181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Plugin in maven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Plugin</a:t>
            </a:r>
          </a:p>
          <a:p>
            <a:pPr marL="914400" lvl="2" indent="0">
              <a:buNone/>
            </a:pPr>
            <a:r>
              <a:rPr lang="en-US" sz="2400" dirty="0"/>
              <a:t>          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Plugin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sz="2400" dirty="0"/>
              <a:t>No need to define it inside pom.xml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sz="2400" dirty="0"/>
              <a:t>Downloaded and executed when maven needs it</a:t>
            </a:r>
          </a:p>
          <a:p>
            <a:pPr marL="914400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plugin has two goals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defined: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 Compile:</a:t>
            </a:r>
            <a:r>
              <a:rPr lang="en-US" sz="2200" dirty="0"/>
              <a:t> Compile the classes under </a:t>
            </a:r>
            <a:r>
              <a:rPr lang="en-US" sz="2200" dirty="0" smtClean="0"/>
              <a:t>src/main/java</a:t>
            </a:r>
          </a:p>
          <a:p>
            <a:pPr marL="1371600" lvl="3" indent="0">
              <a:buNone/>
            </a:pPr>
            <a:endParaRPr lang="en-US" sz="22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test-compile: </a:t>
            </a:r>
            <a:r>
              <a:rPr lang="en-US" sz="2200" dirty="0"/>
              <a:t>Compile the classes under src/test/java</a:t>
            </a:r>
            <a:endParaRPr lang="en-US" sz="22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7423" y="1301172"/>
            <a:ext cx="11700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PLUGIN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07" y="177421"/>
            <a:ext cx="791571" cy="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PLUGINS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MAVEN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080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</a:p>
          <a:p>
            <a:pPr marL="914400" lvl="2" indent="0"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- Remove files </a:t>
            </a:r>
            <a:r>
              <a:rPr lang="en-US" sz="2400" dirty="0"/>
              <a:t>generated at build-time in a project's directory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-plugin:</a:t>
            </a:r>
          </a:p>
          <a:p>
            <a:pPr lvl="4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maven bydefault</a:t>
            </a:r>
          </a:p>
          <a:p>
            <a:pPr lvl="4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do for specific command or task or script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7423" y="1301172"/>
            <a:ext cx="11700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PLUGIN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07" y="177421"/>
            <a:ext cx="791571" cy="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Advantage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Creates </a:t>
            </a:r>
            <a:r>
              <a:rPr lang="en-US" dirty="0"/>
              <a:t>default project </a:t>
            </a:r>
            <a:r>
              <a:rPr lang="en-US" dirty="0" smtClean="0"/>
              <a:t>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 All </a:t>
            </a:r>
            <a:r>
              <a:rPr lang="en-US" dirty="0" smtClean="0"/>
              <a:t>dependencies downloaded automatically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Save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Reusable and  maintainable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to </a:t>
            </a:r>
            <a:r>
              <a:rPr lang="en-US" dirty="0" smtClean="0"/>
              <a:t>comprehend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08" y="245660"/>
            <a:ext cx="792786" cy="8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/>
              <a:t/>
            </a:r>
            <a:br>
              <a:rPr lang="en-US" sz="5400" b="1"/>
            </a:br>
            <a:r>
              <a:rPr lang="en-US" sz="5400" b="1" smtClean="0"/>
              <a:t>Spring MVC</a:t>
            </a:r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10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491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think-cell Slide</vt:lpstr>
      <vt:lpstr>   Prepared By Malar Jothi S, Dhavasree S, Karthika S</vt:lpstr>
      <vt:lpstr>PowerPoint Presentation</vt:lpstr>
      <vt:lpstr>    MAVEN </vt:lpstr>
      <vt:lpstr>MAVEN DIAGRAM</vt:lpstr>
      <vt:lpstr>PLUGINS IN MAVEN</vt:lpstr>
      <vt:lpstr>PLUGINS IN MAVEN</vt:lpstr>
      <vt:lpstr>PLUGINS IN MAVEN</vt:lpstr>
      <vt:lpstr>Advantage </vt:lpstr>
      <vt:lpstr>   Spring MVC </vt:lpstr>
      <vt:lpstr>PowerPoint Presentation</vt:lpstr>
      <vt:lpstr>                Spring MVC send redirect</vt:lpstr>
      <vt:lpstr>Controller to Controller redirection </vt:lpstr>
      <vt:lpstr>JQuery</vt:lpstr>
      <vt:lpstr>Benefits of JQuery</vt:lpstr>
      <vt:lpstr>Block Diagram</vt:lpstr>
      <vt:lpstr>JQuery Submodules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 </dc:title>
  <dc:creator>SIvalingam, Malar Jothi</dc:creator>
  <cp:lastModifiedBy>Sathiyamoorthi, Dhavasree</cp:lastModifiedBy>
  <cp:revision>73</cp:revision>
  <dcterms:created xsi:type="dcterms:W3CDTF">2018-10-23T11:54:25Z</dcterms:created>
  <dcterms:modified xsi:type="dcterms:W3CDTF">2018-11-13T05:11:33Z</dcterms:modified>
</cp:coreProperties>
</file>