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5" r:id="rId4"/>
    <p:sldId id="259" r:id="rId5"/>
    <p:sldId id="266" r:id="rId6"/>
    <p:sldId id="268" r:id="rId7"/>
    <p:sldId id="272" r:id="rId8"/>
    <p:sldId id="276" r:id="rId9"/>
    <p:sldId id="273" r:id="rId10"/>
    <p:sldId id="269" r:id="rId11"/>
    <p:sldId id="274" r:id="rId12"/>
    <p:sldId id="270" r:id="rId13"/>
    <p:sldId id="275" r:id="rId14"/>
    <p:sldId id="267" r:id="rId15"/>
    <p:sldId id="263" r:id="rId1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FFF"/>
    <a:srgbClr val="FA2300"/>
    <a:srgbClr val="E61D2A"/>
    <a:srgbClr val="F0534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434"/>
    <p:restoredTop sz="95794"/>
  </p:normalViewPr>
  <p:slideViewPr>
    <p:cSldViewPr snapToGrid="0">
      <p:cViewPr>
        <p:scale>
          <a:sx n="50" d="100"/>
          <a:sy n="50" d="100"/>
        </p:scale>
        <p:origin x="-324" y="-9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0957-6266-2842-9F4D-FECF82095732}" type="datetimeFigureOut">
              <a:rPr lang="x-none" smtClean="0"/>
              <a:pPr/>
              <a:t>1/13/2025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B1BE-A9FB-2B46-965C-BB84268CC14D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0957-6266-2842-9F4D-FECF82095732}" type="datetimeFigureOut">
              <a:rPr lang="x-none" smtClean="0"/>
              <a:pPr/>
              <a:t>1/13/2025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B1BE-A9FB-2B46-965C-BB84268CC14D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0957-6266-2842-9F4D-FECF82095732}" type="datetimeFigureOut">
              <a:rPr lang="x-none" smtClean="0"/>
              <a:pPr/>
              <a:t>1/13/2025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B1BE-A9FB-2B46-965C-BB84268CC14D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0957-6266-2842-9F4D-FECF82095732}" type="datetimeFigureOut">
              <a:rPr lang="x-none" smtClean="0"/>
              <a:pPr/>
              <a:t>1/13/2025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B1BE-A9FB-2B46-965C-BB84268CC14D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0957-6266-2842-9F4D-FECF82095732}" type="datetimeFigureOut">
              <a:rPr lang="x-none" smtClean="0"/>
              <a:pPr/>
              <a:t>1/13/2025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B1BE-A9FB-2B46-965C-BB84268CC14D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0957-6266-2842-9F4D-FECF82095732}" type="datetimeFigureOut">
              <a:rPr lang="x-none" smtClean="0"/>
              <a:pPr/>
              <a:t>1/13/2025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B1BE-A9FB-2B46-965C-BB84268CC14D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0957-6266-2842-9F4D-FECF82095732}" type="datetimeFigureOut">
              <a:rPr lang="x-none" smtClean="0"/>
              <a:pPr/>
              <a:t>1/13/2025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B1BE-A9FB-2B46-965C-BB84268CC14D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0957-6266-2842-9F4D-FECF82095732}" type="datetimeFigureOut">
              <a:rPr lang="x-none" smtClean="0"/>
              <a:pPr/>
              <a:t>1/13/2025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B1BE-A9FB-2B46-965C-BB84268CC14D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0957-6266-2842-9F4D-FECF82095732}" type="datetimeFigureOut">
              <a:rPr lang="x-none" smtClean="0"/>
              <a:pPr/>
              <a:t>1/13/2025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B1BE-A9FB-2B46-965C-BB84268CC14D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0957-6266-2842-9F4D-FECF82095732}" type="datetimeFigureOut">
              <a:rPr lang="x-none" smtClean="0"/>
              <a:pPr/>
              <a:t>1/13/2025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B1BE-A9FB-2B46-965C-BB84268CC14D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0957-6266-2842-9F4D-FECF82095732}" type="datetimeFigureOut">
              <a:rPr lang="x-none" smtClean="0"/>
              <a:pPr/>
              <a:t>1/13/2025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B1BE-A9FB-2B46-965C-BB84268CC14D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0957-6266-2842-9F4D-FECF82095732}" type="datetimeFigureOut">
              <a:rPr lang="x-none" smtClean="0"/>
              <a:pPr/>
              <a:t>1/13/2025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DB1BE-A9FB-2B46-965C-BB84268CC14D}" type="slidenum">
              <a:rPr lang="x-none" smtClean="0"/>
              <a:pPr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F0467C8-4BA0-B5D1-DC65-7F8C8E353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069" y="2132914"/>
            <a:ext cx="2677862" cy="25921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3206561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hawalMenaria\Desktop\outputs\splash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63355"/>
            <a:ext cx="5486400" cy="4131289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6578930" y="2151728"/>
            <a:ext cx="37745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Profile page</a:t>
            </a:r>
            <a:endParaRPr lang="en-US" sz="8000" dirty="0">
              <a:solidFill>
                <a:schemeClr val="bg1">
                  <a:lumMod val="50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1754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0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hawalMenaria\Desktop\outputs\splash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24261" y="1219200"/>
            <a:ext cx="5875696" cy="44196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39386" y="2151728"/>
            <a:ext cx="45244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Create Post page</a:t>
            </a:r>
            <a:endParaRPr lang="en-US" sz="8000" dirty="0">
              <a:solidFill>
                <a:schemeClr val="bg1">
                  <a:lumMod val="50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1754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96532E-6 L -0.20468 -1.96532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hawalMenaria\Desktop\outputs\splash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1000" y="1370852"/>
            <a:ext cx="5486400" cy="411629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6578930" y="2151728"/>
            <a:ext cx="37745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Help</a:t>
            </a:r>
          </a:p>
          <a:p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Page</a:t>
            </a:r>
            <a:endParaRPr lang="en-US" sz="8000" dirty="0">
              <a:solidFill>
                <a:schemeClr val="bg1">
                  <a:lumMod val="50000"/>
                </a:schemeClr>
              </a:solidFill>
              <a:latin typeface="Impact" pitchFamily="34" charset="0"/>
            </a:endParaRPr>
          </a:p>
        </p:txBody>
      </p:sp>
      <p:pic>
        <p:nvPicPr>
          <p:cNvPr id="4" name="Picture 2" descr="C:\Users\DhawalMenaria\Desktop\outputs\splash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83863" y="-882648"/>
            <a:ext cx="11094558" cy="83239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41754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hawalMenaria\Desktop\outputs\splash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71763" y="1257300"/>
            <a:ext cx="5780692" cy="43434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39386" y="2151728"/>
            <a:ext cx="45244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People</a:t>
            </a:r>
          </a:p>
          <a:p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Page</a:t>
            </a:r>
            <a:endParaRPr lang="en-US" sz="8000" dirty="0">
              <a:solidFill>
                <a:schemeClr val="bg1">
                  <a:lumMod val="50000"/>
                </a:schemeClr>
              </a:solidFill>
              <a:latin typeface="Impact" pitchFamily="34" charset="0"/>
            </a:endParaRPr>
          </a:p>
        </p:txBody>
      </p:sp>
      <p:pic>
        <p:nvPicPr>
          <p:cNvPr id="4" name="Picture 2" descr="C:\Users\DhawalMenaria\Desktop\outputs\splash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774363" y="-939798"/>
            <a:ext cx="11094558" cy="83239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41754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0.22031 0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hawalMenaria\Desktop\outputs\splash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2900" y="1370106"/>
            <a:ext cx="5486400" cy="4117788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6578930" y="2151728"/>
            <a:ext cx="37745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About</a:t>
            </a:r>
          </a:p>
          <a:p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Page</a:t>
            </a:r>
            <a:endParaRPr lang="en-US" sz="8000" dirty="0">
              <a:solidFill>
                <a:schemeClr val="bg1">
                  <a:lumMod val="50000"/>
                </a:schemeClr>
              </a:solidFill>
              <a:latin typeface="Impact" pitchFamily="34" charset="0"/>
            </a:endParaRPr>
          </a:p>
        </p:txBody>
      </p:sp>
      <p:pic>
        <p:nvPicPr>
          <p:cNvPr id="4" name="Picture 2" descr="C:\Users\DhawalMenaria\Desktop\outputs\splash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888663" y="-882648"/>
            <a:ext cx="11094558" cy="83239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41754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C6BEBBA-BDFF-55E9-371E-C93D00359153}"/>
              </a:ext>
            </a:extLst>
          </p:cNvPr>
          <p:cNvSpPr/>
          <p:nvPr/>
        </p:nvSpPr>
        <p:spPr>
          <a:xfrm flipH="1">
            <a:off x="-300795" y="0"/>
            <a:ext cx="12492795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F0467C8-4BA0-B5D1-DC65-7F8C8E3530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45453" y="2548647"/>
            <a:ext cx="6000299" cy="1216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9BF3ADF-73A7-B7A4-F411-3CF9E0B46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20157" y="969890"/>
            <a:ext cx="4452676" cy="50003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F590773-B6C9-1B4E-B93A-1090BC146F74}"/>
              </a:ext>
            </a:extLst>
          </p:cNvPr>
          <p:cNvSpPr/>
          <p:nvPr/>
        </p:nvSpPr>
        <p:spPr>
          <a:xfrm flipH="1">
            <a:off x="-606239" y="0"/>
            <a:ext cx="3054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668822002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9EF4EBD-1D27-6B04-9993-472E5908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863" y="1650683"/>
            <a:ext cx="4440788" cy="4298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29BE01E-2B29-5ACB-5954-057A7246B2C5}"/>
              </a:ext>
            </a:extLst>
          </p:cNvPr>
          <p:cNvSpPr txBox="1"/>
          <p:nvPr/>
        </p:nvSpPr>
        <p:spPr>
          <a:xfrm>
            <a:off x="3987801" y="816035"/>
            <a:ext cx="5156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760"/>
              </a:lnSpc>
            </a:pPr>
            <a:r>
              <a:rPr lang="en-GB" sz="50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A place where speech </a:t>
            </a:r>
          </a:p>
          <a:p>
            <a:pPr>
              <a:lnSpc>
                <a:spcPts val="4760"/>
              </a:lnSpc>
            </a:pPr>
            <a:r>
              <a:rPr lang="en-GB" sz="50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is free</a:t>
            </a:r>
            <a:endParaRPr lang="en-GB" sz="5000" b="1" spc="300" dirty="0">
              <a:solidFill>
                <a:schemeClr val="tx1">
                  <a:lumMod val="50000"/>
                  <a:lumOff val="50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825393E-F8D9-1A0F-B883-A684D3C7A1C4}"/>
              </a:ext>
            </a:extLst>
          </p:cNvPr>
          <p:cNvSpPr txBox="1"/>
          <p:nvPr/>
        </p:nvSpPr>
        <p:spPr>
          <a:xfrm>
            <a:off x="7485062" y="2551612"/>
            <a:ext cx="409733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itchFamily="2" charset="77"/>
                <a:cs typeface="Poppins Medium" pitchFamily="2" charset="77"/>
              </a:rPr>
              <a:t>This is </a:t>
            </a:r>
            <a:r>
              <a:rPr lang="en-GB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itchFamily="2" charset="77"/>
                <a:cs typeface="Poppins Medium" pitchFamily="2" charset="77"/>
              </a:rPr>
              <a:t>Dhawal</a:t>
            </a:r>
            <a:r>
              <a:rPr lang="en-GB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itchFamily="2" charset="77"/>
                <a:cs typeface="Poppins Medium" pitchFamily="2" charset="77"/>
              </a:rPr>
              <a:t> </a:t>
            </a:r>
            <a:r>
              <a:rPr lang="en-GB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itchFamily="2" charset="77"/>
                <a:cs typeface="Poppins Medium" pitchFamily="2" charset="77"/>
              </a:rPr>
              <a:t>Menaria</a:t>
            </a:r>
            <a:r>
              <a:rPr lang="en-GB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itchFamily="2" charset="77"/>
                <a:cs typeface="Poppins Medium" pitchFamily="2" charset="77"/>
              </a:rPr>
              <a:t> and here is my class XII computer</a:t>
            </a:r>
          </a:p>
          <a:p>
            <a:r>
              <a:rPr lang="en-GB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itchFamily="2" charset="77"/>
                <a:cs typeface="Poppins Medium" pitchFamily="2" charset="77"/>
              </a:rPr>
              <a:t>science project on social forum .</a:t>
            </a:r>
          </a:p>
        </p:txBody>
      </p:sp>
      <p:sp>
        <p:nvSpPr>
          <p:cNvPr id="13" name="Rounded Rectangle 12">
            <a:hlinkClick r:id="rId3" action="ppaction://hlinksldjump"/>
            <a:extLst>
              <a:ext uri="{FF2B5EF4-FFF2-40B4-BE49-F238E27FC236}">
                <a16:creationId xmlns="" xmlns:a16="http://schemas.microsoft.com/office/drawing/2014/main" id="{50A24DE4-8350-B97F-6437-B929DA686427}"/>
              </a:ext>
            </a:extLst>
          </p:cNvPr>
          <p:cNvSpPr/>
          <p:nvPr/>
        </p:nvSpPr>
        <p:spPr>
          <a:xfrm>
            <a:off x="7485062" y="5395186"/>
            <a:ext cx="2881746" cy="554182"/>
          </a:xfrm>
          <a:prstGeom prst="roundRect">
            <a:avLst>
              <a:gd name="adj" fmla="val 491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300" dirty="0" smtClean="0">
                <a:latin typeface="Poppins" pitchFamily="2" charset="77"/>
                <a:cs typeface="Poppins" pitchFamily="2" charset="77"/>
              </a:rPr>
              <a:t>Lets dive in it</a:t>
            </a:r>
            <a:endParaRPr lang="x-none" sz="2000" b="1" spc="3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365966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1273904-8FD9-4543-30CF-BB027E6BE3AE}"/>
              </a:ext>
            </a:extLst>
          </p:cNvPr>
          <p:cNvSpPr txBox="1"/>
          <p:nvPr/>
        </p:nvSpPr>
        <p:spPr>
          <a:xfrm>
            <a:off x="1175590" y="1212849"/>
            <a:ext cx="5156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760"/>
              </a:lnSpc>
            </a:pPr>
            <a:r>
              <a:rPr lang="en-GB" sz="50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Poppins" pitchFamily="2" charset="77"/>
                <a:cs typeface="Poppins" pitchFamily="2" charset="77"/>
              </a:rPr>
              <a:t>Social Forum Application</a:t>
            </a:r>
            <a:endParaRPr lang="en-GB" sz="5000" b="1" spc="3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09379C-F933-1BB6-54E1-F92B22A70DC6}"/>
              </a:ext>
            </a:extLst>
          </p:cNvPr>
          <p:cNvSpPr txBox="1"/>
          <p:nvPr/>
        </p:nvSpPr>
        <p:spPr>
          <a:xfrm>
            <a:off x="1175590" y="3042161"/>
            <a:ext cx="492041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itchFamily="2" charset="77"/>
                <a:cs typeface="Poppins Medium" pitchFamily="2" charset="77"/>
              </a:rPr>
              <a:t>A Forum is a community where people can engage in conversations and exchange ideas, opinions, and suggestions.</a:t>
            </a:r>
            <a:endParaRPr lang="en-GB" sz="25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Poppins Medium" pitchFamily="2" charset="77"/>
              <a:cs typeface="Poppins Medium" pitchFamily="2" charset="77"/>
            </a:endParaRPr>
          </a:p>
        </p:txBody>
      </p:sp>
      <p:pic>
        <p:nvPicPr>
          <p:cNvPr id="1026" name="Picture 2" descr="C:\Users\DhawalMenaria\Downloads\logos_1441770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8385" y="261257"/>
            <a:ext cx="1828800" cy="1828800"/>
          </a:xfrm>
          <a:prstGeom prst="rect">
            <a:avLst/>
          </a:prstGeom>
          <a:noFill/>
        </p:spPr>
      </p:pic>
      <p:pic>
        <p:nvPicPr>
          <p:cNvPr id="1027" name="Picture 3" descr="C:\Users\DhawalMenaria\Downloads\reddit_353676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98385" y="4779133"/>
            <a:ext cx="1828800" cy="1828800"/>
          </a:xfrm>
          <a:prstGeom prst="rect">
            <a:avLst/>
          </a:prstGeom>
          <a:noFill/>
        </p:spPr>
      </p:pic>
      <p:pic>
        <p:nvPicPr>
          <p:cNvPr id="1028" name="Picture 4" descr="C:\Users\DhawalMenaria\Desktop\schoolprojects\computer science\Dhawal_Menaria_Computer_Science_Project_2024_25\images\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03904" y="2309483"/>
            <a:ext cx="2417763" cy="2339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22788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hawalMenaria\Desktop\outputs\splas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5486400" cy="54864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6578930" y="2151728"/>
            <a:ext cx="37745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Sp</a:t>
            </a:r>
            <a:r>
              <a:rPr lang="en-US" sz="8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</a:rPr>
              <a:t>la</a:t>
            </a:r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sh </a:t>
            </a:r>
          </a:p>
          <a:p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Screen</a:t>
            </a:r>
            <a:endParaRPr lang="en-US" sz="8000" dirty="0">
              <a:solidFill>
                <a:schemeClr val="bg1">
                  <a:lumMod val="50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1754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hawalMenaria\Desktop\outputs\splash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18909" y="2639039"/>
            <a:ext cx="5486400" cy="1579922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39386" y="2151728"/>
            <a:ext cx="45244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Progress</a:t>
            </a:r>
          </a:p>
          <a:p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Bar</a:t>
            </a:r>
            <a:endParaRPr lang="en-US" sz="8000" dirty="0">
              <a:solidFill>
                <a:schemeClr val="bg1">
                  <a:lumMod val="50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1754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hawalMenaria\Desktop\outputs\splash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7113" y="971550"/>
            <a:ext cx="6143624" cy="49149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7721930" y="2189828"/>
            <a:ext cx="44700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Welcome</a:t>
            </a:r>
          </a:p>
          <a:p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Screen</a:t>
            </a:r>
            <a:endParaRPr lang="en-US" sz="8000" dirty="0">
              <a:solidFill>
                <a:schemeClr val="bg1">
                  <a:lumMod val="50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1754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hawalMenaria\Desktop\outputs\splash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29880" y="1816925"/>
            <a:ext cx="6464458" cy="322415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39386" y="2151728"/>
            <a:ext cx="45244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Login</a:t>
            </a:r>
          </a:p>
          <a:p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Page</a:t>
            </a:r>
            <a:endParaRPr lang="en-US" sz="8000" dirty="0">
              <a:solidFill>
                <a:schemeClr val="bg1">
                  <a:lumMod val="50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1754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344E-6 0 L -0.175 0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hawalMenaria\Desktop\outputs\splash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4102" y="1668483"/>
            <a:ext cx="6989646" cy="3521034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7721930" y="2189828"/>
            <a:ext cx="37745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Register</a:t>
            </a:r>
          </a:p>
          <a:p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Page</a:t>
            </a:r>
            <a:endParaRPr lang="en-US" sz="8000" dirty="0">
              <a:solidFill>
                <a:schemeClr val="bg1">
                  <a:lumMod val="50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1754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3588E-7 0 L 0.21259 0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hawalMenaria\Desktop\outputs\splash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76900" y="1254093"/>
            <a:ext cx="5770418" cy="4349814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39386" y="2151728"/>
            <a:ext cx="45244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Home</a:t>
            </a:r>
          </a:p>
          <a:p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Page</a:t>
            </a:r>
            <a:endParaRPr lang="en-US" sz="8000" dirty="0">
              <a:solidFill>
                <a:schemeClr val="bg1">
                  <a:lumMod val="50000"/>
                </a:schemeClr>
              </a:solidFill>
              <a:latin typeface="Impact" pitchFamily="34" charset="0"/>
            </a:endParaRPr>
          </a:p>
        </p:txBody>
      </p:sp>
      <p:pic>
        <p:nvPicPr>
          <p:cNvPr id="4" name="Picture 3" descr="men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326" y="1376364"/>
            <a:ext cx="236536" cy="236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0800" y="1320800"/>
            <a:ext cx="7184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Poppins"/>
              </a:rPr>
              <a:t>Menu</a:t>
            </a:r>
            <a:endParaRPr lang="en-US" sz="2500" b="1" dirty="0">
              <a:latin typeface="Poppins"/>
            </a:endParaRPr>
          </a:p>
        </p:txBody>
      </p:sp>
      <p:pic>
        <p:nvPicPr>
          <p:cNvPr id="6" name="Picture 5" descr="menu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901" y="1728789"/>
            <a:ext cx="236536" cy="2365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99375" y="1673225"/>
            <a:ext cx="7809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Poppins"/>
              </a:rPr>
              <a:t>Profile</a:t>
            </a:r>
            <a:endParaRPr lang="en-US" sz="2500" b="1" dirty="0">
              <a:latin typeface="Poppins"/>
            </a:endParaRPr>
          </a:p>
        </p:txBody>
      </p:sp>
      <p:pic>
        <p:nvPicPr>
          <p:cNvPr id="8" name="Picture 7" descr="menu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7901" y="2071689"/>
            <a:ext cx="236536" cy="2365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99375" y="2016125"/>
            <a:ext cx="12442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Poppins"/>
              </a:rPr>
              <a:t>Create Post</a:t>
            </a:r>
            <a:endParaRPr lang="en-US" sz="2500" b="1" dirty="0">
              <a:latin typeface="Poppins"/>
            </a:endParaRPr>
          </a:p>
        </p:txBody>
      </p:sp>
      <p:pic>
        <p:nvPicPr>
          <p:cNvPr id="10" name="Picture 9" descr="menu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7901" y="2462214"/>
            <a:ext cx="236536" cy="2365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99375" y="2406650"/>
            <a:ext cx="824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Poppins"/>
              </a:rPr>
              <a:t>Logout</a:t>
            </a:r>
            <a:endParaRPr lang="en-US" sz="2500" b="1" dirty="0">
              <a:latin typeface="Poppin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1754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344E-6 0 L -0.19842 0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841 0 L -0.42258 0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5" grpId="0"/>
      <p:bldP spid="5" grpId="1"/>
      <p:bldP spid="7" grpId="0"/>
      <p:bldP spid="7" grpId="1"/>
      <p:bldP spid="9" grpId="0"/>
      <p:bldP spid="9" grpId="1"/>
      <p:bldP spid="11" grpId="0"/>
      <p:bldP spid="11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Words>78</Words>
  <Application>Microsoft Macintosh PowerPoint</Application>
  <PresentationFormat>Custom</PresentationFormat>
  <Paragraphs>31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Nudžejma</dc:creator>
  <cp:lastModifiedBy>DhawalMenaria</cp:lastModifiedBy>
  <cp:revision>35</cp:revision>
  <dcterms:created xsi:type="dcterms:W3CDTF">2023-06-02T10:20:29Z</dcterms:created>
  <dcterms:modified xsi:type="dcterms:W3CDTF">2025-01-13T17:32:28Z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