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Inter"/>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92">
          <p15:clr>
            <a:srgbClr val="A4A3A4"/>
          </p15:clr>
        </p15:guide>
        <p15:guide id="2" pos="3840">
          <p15:clr>
            <a:srgbClr val="A4A3A4"/>
          </p15:clr>
        </p15:guide>
        <p15:guide id="3" orient="horz" pos="1416">
          <p15:clr>
            <a:srgbClr val="A4A3A4"/>
          </p15:clr>
        </p15:guide>
      </p15:sldGuideLst>
    </p:ext>
    <p:ext uri="GoogleSlidesCustomDataVersion2">
      <go:slidesCustomData xmlns:go="http://customooxmlschemas.google.com/" r:id="rId32" roundtripDataSignature="AMtx7mhN0ieERh8UxZhshtcb8yX3z/5W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6840EC-1658-4F42-A2B5-B68078ADF825}">
  <a:tblStyle styleId="{5E6840EC-1658-4F42-A2B5-B68078ADF82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E8E9"/>
          </a:solidFill>
        </a:fill>
      </a:tcStyle>
    </a:wholeTbl>
    <a:band1H>
      <a:tcTxStyle/>
      <a:tcStyle>
        <a:fill>
          <a:solidFill>
            <a:srgbClr val="E0CDCF"/>
          </a:solidFill>
        </a:fill>
      </a:tcStyle>
    </a:band1H>
    <a:band2H>
      <a:tcTxStyle/>
    </a:band2H>
    <a:band1V>
      <a:tcTxStyle/>
      <a:tcStyle>
        <a:fill>
          <a:solidFill>
            <a:srgbClr val="E0CDC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6051CD5-8A89-49DA-B24D-788F97D0B8EE}" styleName="Table_1">
    <a:wholeTbl>
      <a:tcTxStyle b="off" i="off">
        <a:font>
          <a:latin typeface="Calibri"/>
          <a:ea typeface="Calibri"/>
          <a:cs typeface="Calibri"/>
        </a:font>
        <a:schemeClr val="dk1"/>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3"/>
              </a:solidFill>
              <a:prstDash val="solid"/>
              <a:round/>
              <a:headEnd len="sm" w="sm" type="none"/>
              <a:tailEnd len="sm" w="sm" type="none"/>
            </a:ln>
          </a:top>
          <a:bottom>
            <a:ln cap="flat" cmpd="sng" w="9525">
              <a:solidFill>
                <a:schemeClr val="accent3"/>
              </a:solidFill>
              <a:prstDash val="solid"/>
              <a:round/>
              <a:headEnd len="sm" w="sm" type="none"/>
              <a:tailEnd len="sm" w="sm" type="none"/>
            </a:ln>
          </a:bottom>
        </a:tcBdr>
      </a:tcStyle>
    </a:band1H>
    <a:band2H>
      <a:tcTxStyle/>
    </a:band2H>
    <a:band1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1V>
    <a:band2V>
      <a:tcTxStyle/>
      <a:tcStyle>
        <a:tcBdr>
          <a:left>
            <a:ln cap="flat" cmpd="sng" w="9525">
              <a:solidFill>
                <a:schemeClr val="accent3"/>
              </a:solidFill>
              <a:prstDash val="solid"/>
              <a:round/>
              <a:headEnd len="sm" w="sm" type="none"/>
              <a:tailEnd len="sm" w="sm" type="none"/>
            </a:ln>
          </a:left>
          <a:right>
            <a:ln cap="flat" cmpd="sng" w="9525">
              <a:solidFill>
                <a:schemeClr val="accent3"/>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92" orient="horz"/>
        <p:guide pos="3840"/>
        <p:guide pos="141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4.xml"/><Relationship Id="rId10" Type="http://schemas.openxmlformats.org/officeDocument/2006/relationships/slide" Target="slides/slide3.xml"/><Relationship Id="rId32"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ser>
          <c:idx val="0"/>
          <c:order val="0"/>
          <c:tx>
            <c:strRef>
              <c:f>Лист1!$B$1</c:f>
              <c:strCache>
                <c:ptCount val="1"/>
                <c:pt idx="0">
                  <c:v>Sector 1</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3A2-4DE0-8664-F0E576FF22D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A3A2-4DE0-8664-F0E576FF22D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A3A2-4DE0-8664-F0E576FF22DB}"/>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A3A2-4DE0-8664-F0E576FF22DB}"/>
              </c:ext>
            </c:extLst>
          </c:dPt>
          <c:cat>
            <c:strRef>
              <c:f>Лист1!$A$2:$A$5</c:f>
              <c:strCache>
                <c:ptCount val="4"/>
                <c:pt idx="0">
                  <c:v>Q1</c:v>
                </c:pt>
                <c:pt idx="1">
                  <c:v>Q2</c:v>
                </c:pt>
                <c:pt idx="2">
                  <c:v>Q3</c:v>
                </c:pt>
                <c:pt idx="3">
                  <c:v>Q4</c:v>
                </c:pt>
              </c:strCache>
            </c:strRef>
          </c:cat>
          <c:val>
            <c:numRef>
              <c:f>Лист1!$B$2:$B$5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18-A3A2-4DE0-8664-F0E576FF22DB}"/>
            </c:ext>
          </c:extLst>
        </c:ser>
        <c:ser>
          <c:idx val="1"/>
          <c:order val="1"/>
          <c:tx>
            <c:strRef>
              <c:f>Лист1!$C$1</c:f>
              <c:strCache>
                <c:ptCount val="1"/>
                <c:pt idx="0">
                  <c:v>Sector 2</c:v>
                </c:pt>
              </c:strCache>
            </c:strRef>
          </c:tx>
          <c:spPr>
            <a:solidFill>
              <a:schemeClr val="accent1"/>
            </a:solidFill>
            <a:ln>
              <a:noFill/>
            </a:ln>
            <a:effectLst/>
          </c:spPr>
          <c:invertIfNegative val="0"/>
          <c:cat>
            <c:strRef>
              <c:f>Лист1!$A$2:$A$5</c:f>
              <c:strCache>
                <c:ptCount val="4"/>
                <c:pt idx="0">
                  <c:v>Q1</c:v>
                </c:pt>
                <c:pt idx="1">
                  <c:v>Q2</c:v>
                </c:pt>
                <c:pt idx="2">
                  <c:v>Q3</c:v>
                </c:pt>
                <c:pt idx="3">
                  <c:v>Q4</c:v>
                </c:pt>
              </c:strCache>
            </c:strRef>
          </c:cat>
          <c:val>
            <c:numRef>
              <c:f>Лист1!$C$2:$C$5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9-81E4-4B7A-B54D-B343FC3DBA4F}"/>
            </c:ext>
          </c:extLst>
        </c:ser>
        <c:ser>
          <c:idx val="2"/>
          <c:order val="2"/>
          <c:tx>
            <c:strRef>
              <c:f>Лист1!$D$1</c:f>
              <c:strCache>
                <c:ptCount val="1"/>
                <c:pt idx="0">
                  <c:v>Sector 3</c:v>
                </c:pt>
              </c:strCache>
            </c:strRef>
          </c:tx>
          <c:spPr>
            <a:solidFill>
              <a:schemeClr val="tx2"/>
            </a:solidFill>
            <a:ln>
              <a:noFill/>
            </a:ln>
            <a:effectLst/>
          </c:spPr>
          <c:invertIfNegative val="0"/>
          <c:cat>
            <c:strRef>
              <c:f>Лист1!$A$2:$A$5</c:f>
              <c:strCache>
                <c:ptCount val="4"/>
                <c:pt idx="0">
                  <c:v>Q1</c:v>
                </c:pt>
                <c:pt idx="1">
                  <c:v>Q2</c:v>
                </c:pt>
                <c:pt idx="2">
                  <c:v>Q3</c:v>
                </c:pt>
                <c:pt idx="3">
                  <c:v>Q4</c:v>
                </c:pt>
              </c:strCache>
            </c:strRef>
          </c:cat>
          <c:val>
            <c:numRef>
              <c:f>Лист1!$D$2:$D$5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81E4-4B7A-B54D-B343FC3DBA4F}"/>
            </c:ext>
          </c:extLst>
        </c:ser>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layout>
        <c:manualLayout>
          <c:xMode val="edge"/>
          <c:yMode val="edge"/>
          <c:x val="0"/>
          <c:y val="0.89976744317449631"/>
          <c:w val="1"/>
          <c:h val="3.7969524642752987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f7ac6370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4f7ac6370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14" name="Shape 14"/>
        <p:cNvGrpSpPr/>
        <p:nvPr/>
      </p:nvGrpSpPr>
      <p:grpSpPr>
        <a:xfrm>
          <a:off x="0" y="0"/>
          <a:ext cx="0" cy="0"/>
          <a:chOff x="0" y="0"/>
          <a:chExt cx="0" cy="0"/>
        </a:xfrm>
      </p:grpSpPr>
      <p:sp>
        <p:nvSpPr>
          <p:cNvPr id="15" name="Google Shape;15;p25"/>
          <p:cNvSpPr/>
          <p:nvPr>
            <p:ph idx="2" type="pic"/>
          </p:nvPr>
        </p:nvSpPr>
        <p:spPr>
          <a:xfrm>
            <a:off x="0" y="0"/>
            <a:ext cx="12192000" cy="6858000"/>
          </a:xfrm>
          <a:prstGeom prst="rect">
            <a:avLst/>
          </a:prstGeom>
          <a:noFill/>
          <a:ln>
            <a:noFill/>
          </a:ln>
        </p:spPr>
      </p:sp>
      <p:sp>
        <p:nvSpPr>
          <p:cNvPr id="16" name="Google Shape;16;p25"/>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7" name="Google Shape;17;p25"/>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 name="Google Shape;18;p25"/>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78" name="Shape 78"/>
        <p:cNvGrpSpPr/>
        <p:nvPr/>
      </p:nvGrpSpPr>
      <p:grpSpPr>
        <a:xfrm>
          <a:off x="0" y="0"/>
          <a:ext cx="0" cy="0"/>
          <a:chOff x="0" y="0"/>
          <a:chExt cx="0" cy="0"/>
        </a:xfrm>
      </p:grpSpPr>
      <p:sp>
        <p:nvSpPr>
          <p:cNvPr id="79" name="Google Shape;79;p34"/>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a:off x="7792279" y="1263841"/>
            <a:ext cx="4018722" cy="4636392"/>
          </a:xfrm>
          <a:prstGeom prst="rect">
            <a:avLst/>
          </a:prstGeom>
          <a:noFill/>
          <a:ln>
            <a:noFill/>
          </a:ln>
        </p:spPr>
        <p:txBody>
          <a:bodyPr anchorCtr="0" anchor="t" bIns="45700" lIns="0" spcFirstLastPara="1" rIns="0" wrap="square" tIns="45700">
            <a:noAutofit/>
          </a:bodyPr>
          <a:lstStyle>
            <a:lvl1pPr indent="-330200" lvl="0" marL="457200" algn="l">
              <a:lnSpc>
                <a:spcPct val="150000"/>
              </a:lnSpc>
              <a:spcBef>
                <a:spcPts val="500"/>
              </a:spcBef>
              <a:spcAft>
                <a:spcPts val="0"/>
              </a:spcAft>
              <a:buClr>
                <a:schemeClr val="dk1"/>
              </a:buClr>
              <a:buSzPts val="1600"/>
              <a:buChar char="•"/>
              <a:defRPr sz="1600"/>
            </a:lvl1pPr>
            <a:lvl2pPr indent="-317500" lvl="1" marL="914400" algn="l">
              <a:lnSpc>
                <a:spcPct val="150000"/>
              </a:lnSpc>
              <a:spcBef>
                <a:spcPts val="500"/>
              </a:spcBef>
              <a:spcAft>
                <a:spcPts val="0"/>
              </a:spcAft>
              <a:buClr>
                <a:schemeClr val="dk1"/>
              </a:buClr>
              <a:buSzPts val="1400"/>
              <a:buChar char="•"/>
              <a:defRPr sz="1400"/>
            </a:lvl2pPr>
            <a:lvl3pPr indent="-317500" lvl="2" marL="1371600" algn="l">
              <a:lnSpc>
                <a:spcPct val="150000"/>
              </a:lnSpc>
              <a:spcBef>
                <a:spcPts val="500"/>
              </a:spcBef>
              <a:spcAft>
                <a:spcPts val="0"/>
              </a:spcAft>
              <a:buClr>
                <a:schemeClr val="dk1"/>
              </a:buClr>
              <a:buSzPts val="1400"/>
              <a:buChar char="•"/>
              <a:defRPr sz="1400"/>
            </a:lvl3pPr>
            <a:lvl4pPr indent="-304800" lvl="3" marL="1828800" algn="l">
              <a:lnSpc>
                <a:spcPct val="150000"/>
              </a:lnSpc>
              <a:spcBef>
                <a:spcPts val="500"/>
              </a:spcBef>
              <a:spcAft>
                <a:spcPts val="0"/>
              </a:spcAft>
              <a:buClr>
                <a:schemeClr val="dk1"/>
              </a:buClr>
              <a:buSzPts val="1200"/>
              <a:buChar char="•"/>
              <a:defRPr sz="1200"/>
            </a:lvl4pPr>
            <a:lvl5pPr indent="-304800" lvl="4" marL="2286000" algn="l">
              <a:lnSpc>
                <a:spcPct val="150000"/>
              </a:lnSpc>
              <a:spcBef>
                <a:spcPts val="500"/>
              </a:spcBef>
              <a:spcAft>
                <a:spcPts val="0"/>
              </a:spcAft>
              <a:buClr>
                <a:schemeClr val="dk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34"/>
          <p:cNvSpPr/>
          <p:nvPr>
            <p:ph idx="2" type="pic"/>
          </p:nvPr>
        </p:nvSpPr>
        <p:spPr>
          <a:xfrm>
            <a:off x="736600" y="365125"/>
            <a:ext cx="2997200" cy="1781979"/>
          </a:xfrm>
          <a:prstGeom prst="rect">
            <a:avLst/>
          </a:prstGeom>
          <a:noFill/>
          <a:ln>
            <a:noFill/>
          </a:ln>
        </p:spPr>
      </p:sp>
      <p:sp>
        <p:nvSpPr>
          <p:cNvPr id="83" name="Google Shape;83;p34"/>
          <p:cNvSpPr/>
          <p:nvPr>
            <p:ph idx="3" type="pic"/>
          </p:nvPr>
        </p:nvSpPr>
        <p:spPr>
          <a:xfrm>
            <a:off x="4051300" y="365125"/>
            <a:ext cx="2997200" cy="1781979"/>
          </a:xfrm>
          <a:prstGeom prst="rect">
            <a:avLst/>
          </a:prstGeom>
          <a:noFill/>
          <a:ln>
            <a:noFill/>
          </a:ln>
        </p:spPr>
      </p:sp>
      <p:sp>
        <p:nvSpPr>
          <p:cNvPr id="84" name="Google Shape;84;p34"/>
          <p:cNvSpPr/>
          <p:nvPr>
            <p:ph idx="4" type="pic"/>
          </p:nvPr>
        </p:nvSpPr>
        <p:spPr>
          <a:xfrm>
            <a:off x="736600" y="2422525"/>
            <a:ext cx="2997200" cy="1781979"/>
          </a:xfrm>
          <a:prstGeom prst="rect">
            <a:avLst/>
          </a:prstGeom>
          <a:noFill/>
          <a:ln>
            <a:noFill/>
          </a:ln>
        </p:spPr>
      </p:sp>
      <p:sp>
        <p:nvSpPr>
          <p:cNvPr id="85" name="Google Shape;85;p34"/>
          <p:cNvSpPr/>
          <p:nvPr>
            <p:ph idx="5" type="pic"/>
          </p:nvPr>
        </p:nvSpPr>
        <p:spPr>
          <a:xfrm>
            <a:off x="4051300" y="2422525"/>
            <a:ext cx="2997200" cy="1781979"/>
          </a:xfrm>
          <a:prstGeom prst="rect">
            <a:avLst/>
          </a:prstGeom>
          <a:noFill/>
          <a:ln>
            <a:noFill/>
          </a:ln>
        </p:spPr>
      </p:sp>
      <p:sp>
        <p:nvSpPr>
          <p:cNvPr id="86" name="Google Shape;86;p34"/>
          <p:cNvSpPr/>
          <p:nvPr>
            <p:ph idx="6" type="pic"/>
          </p:nvPr>
        </p:nvSpPr>
        <p:spPr>
          <a:xfrm>
            <a:off x="736600" y="4479925"/>
            <a:ext cx="2997200" cy="1781979"/>
          </a:xfrm>
          <a:prstGeom prst="rect">
            <a:avLst/>
          </a:prstGeom>
          <a:noFill/>
          <a:ln>
            <a:noFill/>
          </a:ln>
        </p:spPr>
      </p:sp>
      <p:sp>
        <p:nvSpPr>
          <p:cNvPr id="87" name="Google Shape;87;p34"/>
          <p:cNvSpPr/>
          <p:nvPr>
            <p:ph idx="7" type="pic"/>
          </p:nvPr>
        </p:nvSpPr>
        <p:spPr>
          <a:xfrm>
            <a:off x="4051300" y="4479925"/>
            <a:ext cx="2997200" cy="1781979"/>
          </a:xfrm>
          <a:prstGeom prst="rect">
            <a:avLst/>
          </a:prstGeom>
          <a:noFill/>
          <a:ln>
            <a:noFill/>
          </a:ln>
        </p:spPr>
      </p:sp>
      <p:sp>
        <p:nvSpPr>
          <p:cNvPr id="88" name="Google Shape;88;p34"/>
          <p:cNvSpPr/>
          <p:nvPr/>
        </p:nvSpPr>
        <p:spPr>
          <a:xfrm>
            <a:off x="7781678"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
  <p:cSld name="Content 3 Column">
    <p:spTree>
      <p:nvGrpSpPr>
        <p:cNvPr id="89" name="Shape 89"/>
        <p:cNvGrpSpPr/>
        <p:nvPr/>
      </p:nvGrpSpPr>
      <p:grpSpPr>
        <a:xfrm>
          <a:off x="0" y="0"/>
          <a:ext cx="0" cy="0"/>
          <a:chOff x="0" y="0"/>
          <a:chExt cx="0" cy="0"/>
        </a:xfrm>
      </p:grpSpPr>
      <p:sp>
        <p:nvSpPr>
          <p:cNvPr id="90" name="Google Shape;90;p35"/>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5"/>
          <p:cNvSpPr txBox="1"/>
          <p:nvPr>
            <p:ph idx="1" type="body"/>
          </p:nvPr>
        </p:nvSpPr>
        <p:spPr>
          <a:xfrm>
            <a:off x="960121" y="3669506"/>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5"/>
          <p:cNvSpPr/>
          <p:nvPr>
            <p:ph idx="2" type="pic"/>
          </p:nvPr>
        </p:nvSpPr>
        <p:spPr>
          <a:xfrm>
            <a:off x="960438" y="1624013"/>
            <a:ext cx="3108325" cy="1892300"/>
          </a:xfrm>
          <a:prstGeom prst="rect">
            <a:avLst/>
          </a:prstGeom>
          <a:noFill/>
          <a:ln>
            <a:noFill/>
          </a:ln>
        </p:spPr>
      </p:sp>
      <p:sp>
        <p:nvSpPr>
          <p:cNvPr id="93" name="Google Shape;93;p35"/>
          <p:cNvSpPr/>
          <p:nvPr>
            <p:ph idx="3" type="pic"/>
          </p:nvPr>
        </p:nvSpPr>
        <p:spPr>
          <a:xfrm>
            <a:off x="4542155" y="1623219"/>
            <a:ext cx="3108325" cy="1892300"/>
          </a:xfrm>
          <a:prstGeom prst="rect">
            <a:avLst/>
          </a:prstGeom>
          <a:noFill/>
          <a:ln>
            <a:noFill/>
          </a:ln>
        </p:spPr>
      </p:sp>
      <p:sp>
        <p:nvSpPr>
          <p:cNvPr id="94" name="Google Shape;94;p35"/>
          <p:cNvSpPr/>
          <p:nvPr>
            <p:ph idx="4" type="pic"/>
          </p:nvPr>
        </p:nvSpPr>
        <p:spPr>
          <a:xfrm>
            <a:off x="8122920" y="1623219"/>
            <a:ext cx="3108325" cy="1892300"/>
          </a:xfrm>
          <a:prstGeom prst="rect">
            <a:avLst/>
          </a:prstGeom>
          <a:noFill/>
          <a:ln>
            <a:noFill/>
          </a:ln>
        </p:spPr>
      </p:sp>
      <p:sp>
        <p:nvSpPr>
          <p:cNvPr id="95" name="Google Shape;95;p35"/>
          <p:cNvSpPr txBox="1"/>
          <p:nvPr>
            <p:ph idx="5" type="body"/>
          </p:nvPr>
        </p:nvSpPr>
        <p:spPr>
          <a:xfrm>
            <a:off x="4541837"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5"/>
          <p:cNvSpPr txBox="1"/>
          <p:nvPr>
            <p:ph idx="6" type="body"/>
          </p:nvPr>
        </p:nvSpPr>
        <p:spPr>
          <a:xfrm>
            <a:off x="8122919" y="3681412"/>
            <a:ext cx="3108326" cy="25669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Font typeface="Noto Sans Symbols"/>
              <a:buNone/>
              <a:defRPr sz="2400"/>
            </a:lvl1pPr>
            <a:lvl2pPr indent="-317500" lvl="1" marL="914400" algn="l">
              <a:lnSpc>
                <a:spcPct val="150000"/>
              </a:lnSpc>
              <a:spcBef>
                <a:spcPts val="500"/>
              </a:spcBef>
              <a:spcAft>
                <a:spcPts val="0"/>
              </a:spcAft>
              <a:buClr>
                <a:schemeClr val="dk1"/>
              </a:buClr>
              <a:buSzPts val="1400"/>
              <a:buFont typeface="Noto Sans Symbols"/>
              <a:buChar char="▪"/>
              <a:defRPr/>
            </a:lvl2pPr>
            <a:lvl3pPr indent="-317500" lvl="2" marL="1371600" algn="l">
              <a:lnSpc>
                <a:spcPct val="150000"/>
              </a:lnSpc>
              <a:spcBef>
                <a:spcPts val="500"/>
              </a:spcBef>
              <a:spcAft>
                <a:spcPts val="0"/>
              </a:spcAft>
              <a:buClr>
                <a:schemeClr val="dk1"/>
              </a:buClr>
              <a:buSzPts val="1400"/>
              <a:buFont typeface="Noto Sans Symbols"/>
              <a:buChar char="▪"/>
              <a:defRPr/>
            </a:lvl3pPr>
            <a:lvl4pPr indent="-304800" lvl="3" marL="1828800" algn="l">
              <a:lnSpc>
                <a:spcPct val="150000"/>
              </a:lnSpc>
              <a:spcBef>
                <a:spcPts val="500"/>
              </a:spcBef>
              <a:spcAft>
                <a:spcPts val="0"/>
              </a:spcAft>
              <a:buClr>
                <a:schemeClr val="dk1"/>
              </a:buClr>
              <a:buSzPts val="1200"/>
              <a:buFont typeface="Noto Sans Symbols"/>
              <a:buChar char="▪"/>
              <a:defRPr/>
            </a:lvl4pPr>
            <a:lvl5pPr indent="-304800" lvl="4" marL="2286000" algn="l">
              <a:lnSpc>
                <a:spcPct val="150000"/>
              </a:lnSpc>
              <a:spcBef>
                <a:spcPts val="500"/>
              </a:spcBef>
              <a:spcAft>
                <a:spcPts val="0"/>
              </a:spcAft>
              <a:buClr>
                <a:schemeClr val="dk1"/>
              </a:buClr>
              <a:buSzPts val="12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dk1"/>
        </a:solidFill>
      </p:bgPr>
    </p:bg>
    <p:spTree>
      <p:nvGrpSpPr>
        <p:cNvPr id="98" name="Shape 98"/>
        <p:cNvGrpSpPr/>
        <p:nvPr/>
      </p:nvGrpSpPr>
      <p:grpSpPr>
        <a:xfrm>
          <a:off x="0" y="0"/>
          <a:ext cx="0" cy="0"/>
          <a:chOff x="0" y="0"/>
          <a:chExt cx="0" cy="0"/>
        </a:xfrm>
      </p:grpSpPr>
      <p:sp>
        <p:nvSpPr>
          <p:cNvPr id="99" name="Google Shape;99;p24"/>
          <p:cNvSpPr/>
          <p:nvPr>
            <p:ph idx="2" type="pic"/>
          </p:nvPr>
        </p:nvSpPr>
        <p:spPr>
          <a:xfrm>
            <a:off x="0" y="0"/>
            <a:ext cx="12192000" cy="6858000"/>
          </a:xfrm>
          <a:prstGeom prst="rect">
            <a:avLst/>
          </a:prstGeom>
          <a:noFill/>
          <a:ln>
            <a:noFill/>
          </a:ln>
        </p:spPr>
      </p:sp>
      <p:sp>
        <p:nvSpPr>
          <p:cNvPr id="100" name="Google Shape;100;p24"/>
          <p:cNvSpPr txBox="1"/>
          <p:nvPr>
            <p:ph idx="1" type="body"/>
          </p:nvPr>
        </p:nvSpPr>
        <p:spPr>
          <a:xfrm>
            <a:off x="3512343" y="5922140"/>
            <a:ext cx="5167313"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1" name="Google Shape;101;p24"/>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cap="none"/>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2" name="Google Shape;102;p24"/>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1000"/>
              </a:spcBef>
              <a:spcAft>
                <a:spcPts val="0"/>
              </a:spcAft>
              <a:buClr>
                <a:schemeClr val="lt1"/>
              </a:buClr>
              <a:buSzPts val="4000"/>
              <a:buFont typeface="Calibri"/>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103" name="Shape 103"/>
        <p:cNvGrpSpPr/>
        <p:nvPr/>
      </p:nvGrpSpPr>
      <p:grpSpPr>
        <a:xfrm>
          <a:off x="0" y="0"/>
          <a:ext cx="0" cy="0"/>
          <a:chOff x="0" y="0"/>
          <a:chExt cx="0" cy="0"/>
        </a:xfrm>
      </p:grpSpPr>
      <p:sp>
        <p:nvSpPr>
          <p:cNvPr id="104" name="Google Shape;104;p27"/>
          <p:cNvSpPr/>
          <p:nvPr>
            <p:ph idx="2" type="pic"/>
          </p:nvPr>
        </p:nvSpPr>
        <p:spPr>
          <a:xfrm>
            <a:off x="0" y="0"/>
            <a:ext cx="12192000" cy="6858000"/>
          </a:xfrm>
          <a:prstGeom prst="rect">
            <a:avLst/>
          </a:prstGeom>
          <a:noFill/>
          <a:ln>
            <a:noFill/>
          </a:ln>
        </p:spPr>
      </p:sp>
      <p:sp>
        <p:nvSpPr>
          <p:cNvPr id="105" name="Google Shape;105;p27"/>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7"/>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107" name="Shape 107"/>
        <p:cNvGrpSpPr/>
        <p:nvPr/>
      </p:nvGrpSpPr>
      <p:grpSpPr>
        <a:xfrm>
          <a:off x="0" y="0"/>
          <a:ext cx="0" cy="0"/>
          <a:chOff x="0" y="0"/>
          <a:chExt cx="0" cy="0"/>
        </a:xfrm>
      </p:grpSpPr>
      <p:sp>
        <p:nvSpPr>
          <p:cNvPr id="108" name="Google Shape;108;p36"/>
          <p:cNvSpPr/>
          <p:nvPr>
            <p:ph idx="2" type="pic"/>
          </p:nvPr>
        </p:nvSpPr>
        <p:spPr>
          <a:xfrm>
            <a:off x="0" y="0"/>
            <a:ext cx="12192000" cy="6858000"/>
          </a:xfrm>
          <a:prstGeom prst="rect">
            <a:avLst/>
          </a:prstGeom>
          <a:noFill/>
          <a:ln>
            <a:noFill/>
          </a:ln>
        </p:spPr>
      </p:sp>
      <p:sp>
        <p:nvSpPr>
          <p:cNvPr id="109" name="Google Shape;109;p36"/>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6"/>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36"/>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2" name="Google Shape;112;p36"/>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3" name="Google Shape;113;p36"/>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4" name="Google Shape;114;p36"/>
          <p:cNvSpPr/>
          <p:nvPr>
            <p:ph idx="6" type="clipArt"/>
          </p:nvPr>
        </p:nvSpPr>
        <p:spPr>
          <a:xfrm>
            <a:off x="1754768" y="3098985"/>
            <a:ext cx="731520" cy="731520"/>
          </a:xfrm>
          <a:prstGeom prst="rect">
            <a:avLst/>
          </a:prstGeom>
          <a:noFill/>
          <a:ln>
            <a:noFill/>
          </a:ln>
        </p:spPr>
      </p:sp>
      <p:sp>
        <p:nvSpPr>
          <p:cNvPr id="115" name="Google Shape;115;p36"/>
          <p:cNvSpPr/>
          <p:nvPr>
            <p:ph idx="7" type="clipArt"/>
          </p:nvPr>
        </p:nvSpPr>
        <p:spPr>
          <a:xfrm>
            <a:off x="5730240" y="3098985"/>
            <a:ext cx="731520" cy="731520"/>
          </a:xfrm>
          <a:prstGeom prst="rect">
            <a:avLst/>
          </a:prstGeom>
          <a:noFill/>
          <a:ln>
            <a:noFill/>
          </a:ln>
        </p:spPr>
      </p:sp>
      <p:sp>
        <p:nvSpPr>
          <p:cNvPr id="116" name="Google Shape;116;p36"/>
          <p:cNvSpPr/>
          <p:nvPr>
            <p:ph idx="8" type="clipArt"/>
          </p:nvPr>
        </p:nvSpPr>
        <p:spPr>
          <a:xfrm>
            <a:off x="9705712" y="3098985"/>
            <a:ext cx="731520" cy="73152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dk1"/>
        </a:solidFill>
      </p:bgPr>
    </p:bg>
    <p:spTree>
      <p:nvGrpSpPr>
        <p:cNvPr id="19" name="Shape 19"/>
        <p:cNvGrpSpPr/>
        <p:nvPr/>
      </p:nvGrpSpPr>
      <p:grpSpPr>
        <a:xfrm>
          <a:off x="0" y="0"/>
          <a:ext cx="0" cy="0"/>
          <a:chOff x="0" y="0"/>
          <a:chExt cx="0" cy="0"/>
        </a:xfrm>
      </p:grpSpPr>
      <p:sp>
        <p:nvSpPr>
          <p:cNvPr id="20" name="Google Shape;20;p28"/>
          <p:cNvSpPr/>
          <p:nvPr>
            <p:ph idx="2" type="pic"/>
          </p:nvPr>
        </p:nvSpPr>
        <p:spPr>
          <a:xfrm>
            <a:off x="0" y="0"/>
            <a:ext cx="12192000" cy="6858000"/>
          </a:xfrm>
          <a:prstGeom prst="rect">
            <a:avLst/>
          </a:prstGeom>
          <a:noFill/>
          <a:ln>
            <a:noFill/>
          </a:ln>
        </p:spPr>
      </p:sp>
      <p:sp>
        <p:nvSpPr>
          <p:cNvPr id="21" name="Google Shape;21;p28"/>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400"/>
              <a:buFont typeface="Calibri"/>
              <a:buNone/>
              <a:defRPr sz="1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8"/>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3200"/>
              <a:buNone/>
              <a:defRPr sz="3200"/>
            </a:lvl1pPr>
            <a:lvl2pPr indent="-342900" lvl="1" marL="914400" algn="l">
              <a:lnSpc>
                <a:spcPct val="150000"/>
              </a:lnSpc>
              <a:spcBef>
                <a:spcPts val="500"/>
              </a:spcBef>
              <a:spcAft>
                <a:spcPts val="0"/>
              </a:spcAft>
              <a:buClr>
                <a:schemeClr val="lt1"/>
              </a:buClr>
              <a:buSzPts val="1800"/>
              <a:buChar char="•"/>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dk1"/>
        </a:solidFill>
      </p:bgPr>
    </p:bg>
    <p:spTree>
      <p:nvGrpSpPr>
        <p:cNvPr id="23" name="Shape 23"/>
        <p:cNvGrpSpPr/>
        <p:nvPr/>
      </p:nvGrpSpPr>
      <p:grpSpPr>
        <a:xfrm>
          <a:off x="0" y="0"/>
          <a:ext cx="0" cy="0"/>
          <a:chOff x="0" y="0"/>
          <a:chExt cx="0" cy="0"/>
        </a:xfrm>
      </p:grpSpPr>
      <p:sp>
        <p:nvSpPr>
          <p:cNvPr id="24" name="Google Shape;24;p37"/>
          <p:cNvSpPr/>
          <p:nvPr>
            <p:ph idx="2" type="pic"/>
          </p:nvPr>
        </p:nvSpPr>
        <p:spPr>
          <a:xfrm>
            <a:off x="0" y="0"/>
            <a:ext cx="12192000" cy="6858000"/>
          </a:xfrm>
          <a:prstGeom prst="rect">
            <a:avLst/>
          </a:prstGeom>
          <a:noFill/>
          <a:ln>
            <a:noFill/>
          </a:ln>
        </p:spPr>
      </p:sp>
      <p:sp>
        <p:nvSpPr>
          <p:cNvPr id="25" name="Google Shape;25;p37"/>
          <p:cNvSpPr txBox="1"/>
          <p:nvPr>
            <p:ph type="title"/>
          </p:nvPr>
        </p:nvSpPr>
        <p:spPr>
          <a:xfrm>
            <a:off x="702365" y="1660810"/>
            <a:ext cx="10787270" cy="83064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37"/>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 name="Google Shape;28;p37"/>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37"/>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Autofit/>
          </a:bodyPr>
          <a:lstStyle>
            <a:lvl1pPr indent="-228600" lvl="0" marL="457200" algn="ctr">
              <a:lnSpc>
                <a:spcPct val="150000"/>
              </a:lnSpc>
              <a:spcBef>
                <a:spcPts val="1000"/>
              </a:spcBef>
              <a:spcAft>
                <a:spcPts val="0"/>
              </a:spcAft>
              <a:buClr>
                <a:schemeClr val="lt1"/>
              </a:buClr>
              <a:buSzPts val="1800"/>
              <a:buNone/>
              <a:defRPr sz="1800">
                <a:solidFill>
                  <a:schemeClr val="lt1"/>
                </a:solidFill>
              </a:defRPr>
            </a:lvl1pPr>
            <a:lvl2pPr indent="-228600" lvl="1" marL="914400" algn="l">
              <a:lnSpc>
                <a:spcPct val="150000"/>
              </a:lnSpc>
              <a:spcBef>
                <a:spcPts val="500"/>
              </a:spcBef>
              <a:spcAft>
                <a:spcPts val="0"/>
              </a:spcAft>
              <a:buClr>
                <a:schemeClr val="lt1"/>
              </a:buClr>
              <a:buSzPts val="1400"/>
              <a:buNone/>
              <a:defRPr/>
            </a:lvl2pPr>
            <a:lvl3pPr indent="-342900" lvl="2" marL="1371600" algn="l">
              <a:lnSpc>
                <a:spcPct val="150000"/>
              </a:lnSpc>
              <a:spcBef>
                <a:spcPts val="500"/>
              </a:spcBef>
              <a:spcAft>
                <a:spcPts val="0"/>
              </a:spcAft>
              <a:buClr>
                <a:schemeClr val="lt1"/>
              </a:buClr>
              <a:buSzPts val="1800"/>
              <a:buChar char="•"/>
              <a:defRPr/>
            </a:lvl3pPr>
            <a:lvl4pPr indent="-342900" lvl="3" marL="1828800" algn="l">
              <a:lnSpc>
                <a:spcPct val="150000"/>
              </a:lnSpc>
              <a:spcBef>
                <a:spcPts val="500"/>
              </a:spcBef>
              <a:spcAft>
                <a:spcPts val="0"/>
              </a:spcAft>
              <a:buClr>
                <a:schemeClr val="lt1"/>
              </a:buClr>
              <a:buSzPts val="1800"/>
              <a:buChar char="•"/>
              <a:defRPr/>
            </a:lvl4pPr>
            <a:lvl5pPr indent="-342900" lvl="4" marL="2286000" algn="l">
              <a:lnSpc>
                <a:spcPct val="15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37"/>
          <p:cNvSpPr/>
          <p:nvPr>
            <p:ph idx="6" type="clipArt"/>
          </p:nvPr>
        </p:nvSpPr>
        <p:spPr>
          <a:xfrm>
            <a:off x="1754768" y="3098985"/>
            <a:ext cx="731520" cy="731520"/>
          </a:xfrm>
          <a:prstGeom prst="rect">
            <a:avLst/>
          </a:prstGeom>
          <a:noFill/>
          <a:ln>
            <a:noFill/>
          </a:ln>
        </p:spPr>
      </p:sp>
      <p:sp>
        <p:nvSpPr>
          <p:cNvPr id="31" name="Google Shape;31;p37"/>
          <p:cNvSpPr/>
          <p:nvPr>
            <p:ph idx="7" type="clipArt"/>
          </p:nvPr>
        </p:nvSpPr>
        <p:spPr>
          <a:xfrm>
            <a:off x="5730240" y="3098985"/>
            <a:ext cx="731520" cy="731520"/>
          </a:xfrm>
          <a:prstGeom prst="rect">
            <a:avLst/>
          </a:prstGeom>
          <a:noFill/>
          <a:ln>
            <a:noFill/>
          </a:ln>
        </p:spPr>
      </p:sp>
      <p:sp>
        <p:nvSpPr>
          <p:cNvPr id="32" name="Google Shape;32;p37"/>
          <p:cNvSpPr/>
          <p:nvPr>
            <p:ph idx="8" type="clipArt"/>
          </p:nvPr>
        </p:nvSpPr>
        <p:spPr>
          <a:xfrm>
            <a:off x="9705712" y="3098985"/>
            <a:ext cx="731520" cy="73152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8" name="Shape 38"/>
        <p:cNvGrpSpPr/>
        <p:nvPr/>
      </p:nvGrpSpPr>
      <p:grpSpPr>
        <a:xfrm>
          <a:off x="0" y="0"/>
          <a:ext cx="0" cy="0"/>
          <a:chOff x="0" y="0"/>
          <a:chExt cx="0" cy="0"/>
        </a:xfrm>
      </p:grpSpPr>
      <p:sp>
        <p:nvSpPr>
          <p:cNvPr id="39" name="Google Shape;39;p26"/>
          <p:cNvSpPr/>
          <p:nvPr>
            <p:ph idx="2" type="pic"/>
          </p:nvPr>
        </p:nvSpPr>
        <p:spPr>
          <a:xfrm>
            <a:off x="0" y="0"/>
            <a:ext cx="6096000" cy="6858000"/>
          </a:xfrm>
          <a:prstGeom prst="parallelogram">
            <a:avLst>
              <a:gd fmla="val 25000" name="adj"/>
            </a:avLst>
          </a:prstGeom>
          <a:noFill/>
          <a:ln>
            <a:noFill/>
          </a:ln>
        </p:spPr>
      </p:sp>
      <p:sp>
        <p:nvSpPr>
          <p:cNvPr id="40" name="Google Shape;40;p26"/>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26"/>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1800"/>
              <a:buNone/>
              <a:defRPr sz="18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p:nvPr/>
        </p:nvSpPr>
        <p:spPr>
          <a:xfrm>
            <a:off x="7068820" y="6303963"/>
            <a:ext cx="3014980" cy="554037"/>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5" name="Shape 45"/>
        <p:cNvGrpSpPr/>
        <p:nvPr/>
      </p:nvGrpSpPr>
      <p:grpSpPr>
        <a:xfrm>
          <a:off x="0" y="0"/>
          <a:ext cx="0" cy="0"/>
          <a:chOff x="0" y="0"/>
          <a:chExt cx="0" cy="0"/>
        </a:xfrm>
      </p:grpSpPr>
      <p:sp>
        <p:nvSpPr>
          <p:cNvPr id="46" name="Google Shape;46;p29"/>
          <p:cNvSpPr txBox="1"/>
          <p:nvPr>
            <p:ph idx="1" type="body"/>
          </p:nvPr>
        </p:nvSpPr>
        <p:spPr>
          <a:xfrm>
            <a:off x="6225539" y="1546138"/>
            <a:ext cx="402336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sz="1400">
                <a:solidFill>
                  <a:schemeClr val="lt1"/>
                </a:solidFill>
                <a:latin typeface="Calibri"/>
                <a:ea typeface="Calibri"/>
                <a:cs typeface="Calibri"/>
                <a:sym typeface="Calibri"/>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9"/>
          <p:cNvSpPr/>
          <p:nvPr>
            <p:ph idx="2" type="pic"/>
          </p:nvPr>
        </p:nvSpPr>
        <p:spPr>
          <a:xfrm>
            <a:off x="0" y="0"/>
            <a:ext cx="5416550" cy="6846932"/>
          </a:xfrm>
          <a:prstGeom prst="rect">
            <a:avLst/>
          </a:prstGeom>
          <a:noFill/>
          <a:ln>
            <a:noFill/>
          </a:ln>
        </p:spPr>
      </p:sp>
      <p:sp>
        <p:nvSpPr>
          <p:cNvPr id="48" name="Google Shape;48;p2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29"/>
          <p:cNvSpPr txBox="1"/>
          <p:nvPr>
            <p:ph idx="3" type="body"/>
          </p:nvPr>
        </p:nvSpPr>
        <p:spPr>
          <a:xfrm>
            <a:off x="6096000" y="2799617"/>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9"/>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1" name="Google Shape;51;p29"/>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p:cSld name="Content 2 Column">
    <p:spTree>
      <p:nvGrpSpPr>
        <p:cNvPr id="52" name="Shape 52"/>
        <p:cNvGrpSpPr/>
        <p:nvPr/>
      </p:nvGrpSpPr>
      <p:grpSpPr>
        <a:xfrm>
          <a:off x="0" y="0"/>
          <a:ext cx="0" cy="0"/>
          <a:chOff x="0" y="0"/>
          <a:chExt cx="0" cy="0"/>
        </a:xfrm>
      </p:grpSpPr>
      <p:sp>
        <p:nvSpPr>
          <p:cNvPr id="53" name="Google Shape;53;p30"/>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0"/>
          <p:cNvSpPr/>
          <p:nvPr>
            <p:ph idx="2" type="pic"/>
          </p:nvPr>
        </p:nvSpPr>
        <p:spPr>
          <a:xfrm>
            <a:off x="6578601" y="1638300"/>
            <a:ext cx="5156200" cy="1892300"/>
          </a:xfrm>
          <a:prstGeom prst="rect">
            <a:avLst/>
          </a:prstGeom>
          <a:noFill/>
          <a:ln>
            <a:noFill/>
          </a:ln>
        </p:spPr>
      </p:sp>
      <p:sp>
        <p:nvSpPr>
          <p:cNvPr id="55" name="Google Shape;55;p30"/>
          <p:cNvSpPr/>
          <p:nvPr>
            <p:ph idx="3" type="pic"/>
          </p:nvPr>
        </p:nvSpPr>
        <p:spPr>
          <a:xfrm>
            <a:off x="469900" y="1638300"/>
            <a:ext cx="5156200" cy="1892300"/>
          </a:xfrm>
          <a:prstGeom prst="rect">
            <a:avLst/>
          </a:prstGeom>
          <a:noFill/>
          <a:ln>
            <a:noFill/>
          </a:ln>
        </p:spPr>
      </p:sp>
      <p:sp>
        <p:nvSpPr>
          <p:cNvPr id="56" name="Google Shape;56;p30"/>
          <p:cNvSpPr txBox="1"/>
          <p:nvPr>
            <p:ph idx="1" type="body"/>
          </p:nvPr>
        </p:nvSpPr>
        <p:spPr>
          <a:xfrm>
            <a:off x="469107" y="3864355"/>
            <a:ext cx="5157787"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0"/>
          <p:cNvSpPr txBox="1"/>
          <p:nvPr>
            <p:ph idx="4" type="body"/>
          </p:nvPr>
        </p:nvSpPr>
        <p:spPr>
          <a:xfrm>
            <a:off x="469107" y="4531139"/>
            <a:ext cx="5157787"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0"/>
          <p:cNvSpPr txBox="1"/>
          <p:nvPr>
            <p:ph idx="5" type="body"/>
          </p:nvPr>
        </p:nvSpPr>
        <p:spPr>
          <a:xfrm>
            <a:off x="6565107" y="3864355"/>
            <a:ext cx="5183188" cy="494506"/>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dk1"/>
              </a:buClr>
              <a:buSzPts val="2400"/>
              <a:buNone/>
              <a:defRPr sz="2400"/>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0"/>
          <p:cNvSpPr txBox="1"/>
          <p:nvPr>
            <p:ph idx="6" type="body"/>
          </p:nvPr>
        </p:nvSpPr>
        <p:spPr>
          <a:xfrm>
            <a:off x="6565107" y="4531139"/>
            <a:ext cx="5183188" cy="2039144"/>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61" name="Shape 61"/>
        <p:cNvGrpSpPr/>
        <p:nvPr/>
      </p:nvGrpSpPr>
      <p:grpSpPr>
        <a:xfrm>
          <a:off x="0" y="0"/>
          <a:ext cx="0" cy="0"/>
          <a:chOff x="0" y="0"/>
          <a:chExt cx="0" cy="0"/>
        </a:xfrm>
      </p:grpSpPr>
      <p:sp>
        <p:nvSpPr>
          <p:cNvPr id="62" name="Google Shape;62;p31"/>
          <p:cNvSpPr/>
          <p:nvPr>
            <p:ph idx="2" type="pic"/>
          </p:nvPr>
        </p:nvSpPr>
        <p:spPr>
          <a:xfrm>
            <a:off x="0" y="0"/>
            <a:ext cx="5416550" cy="6858000"/>
          </a:xfrm>
          <a:prstGeom prst="rect">
            <a:avLst/>
          </a:prstGeom>
          <a:noFill/>
          <a:ln>
            <a:noFill/>
          </a:ln>
        </p:spPr>
      </p:sp>
      <p:sp>
        <p:nvSpPr>
          <p:cNvPr id="63" name="Google Shape;63;p31"/>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888888"/>
                </a:solidFill>
                <a:latin typeface="Calibri"/>
                <a:ea typeface="Calibri"/>
                <a:cs typeface="Calibri"/>
                <a:sym typeface="Calibri"/>
              </a:defRPr>
            </a:lvl1pPr>
            <a:lvl2pPr indent="0" lvl="1" marL="0" algn="r">
              <a:spcBef>
                <a:spcPts val="0"/>
              </a:spcBef>
              <a:buNone/>
              <a:defRPr b="0" i="0" sz="1200" u="none" cap="none" strike="noStrike">
                <a:solidFill>
                  <a:srgbClr val="888888"/>
                </a:solidFill>
                <a:latin typeface="Calibri"/>
                <a:ea typeface="Calibri"/>
                <a:cs typeface="Calibri"/>
                <a:sym typeface="Calibri"/>
              </a:defRPr>
            </a:lvl2pPr>
            <a:lvl3pPr indent="0" lvl="2" marL="0" algn="r">
              <a:spcBef>
                <a:spcPts val="0"/>
              </a:spcBef>
              <a:buNone/>
              <a:defRPr b="0" i="0" sz="1200" u="none" cap="none" strike="noStrike">
                <a:solidFill>
                  <a:srgbClr val="888888"/>
                </a:solidFill>
                <a:latin typeface="Calibri"/>
                <a:ea typeface="Calibri"/>
                <a:cs typeface="Calibri"/>
                <a:sym typeface="Calibri"/>
              </a:defRPr>
            </a:lvl3pPr>
            <a:lvl4pPr indent="0" lvl="3" marL="0" algn="r">
              <a:spcBef>
                <a:spcPts val="0"/>
              </a:spcBef>
              <a:buNone/>
              <a:defRPr b="0" i="0" sz="1200" u="none" cap="none" strike="noStrike">
                <a:solidFill>
                  <a:srgbClr val="888888"/>
                </a:solidFill>
                <a:latin typeface="Calibri"/>
                <a:ea typeface="Calibri"/>
                <a:cs typeface="Calibri"/>
                <a:sym typeface="Calibri"/>
              </a:defRPr>
            </a:lvl4pPr>
            <a:lvl5pPr indent="0" lvl="4" marL="0" algn="r">
              <a:spcBef>
                <a:spcPts val="0"/>
              </a:spcBef>
              <a:buNone/>
              <a:defRPr b="0" i="0" sz="1200" u="none" cap="none" strike="noStrike">
                <a:solidFill>
                  <a:srgbClr val="888888"/>
                </a:solidFill>
                <a:latin typeface="Calibri"/>
                <a:ea typeface="Calibri"/>
                <a:cs typeface="Calibri"/>
                <a:sym typeface="Calibri"/>
              </a:defRPr>
            </a:lvl5pPr>
            <a:lvl6pPr indent="0" lvl="5" marL="0" algn="r">
              <a:spcBef>
                <a:spcPts val="0"/>
              </a:spcBef>
              <a:buNone/>
              <a:defRPr b="0" i="0" sz="1200" u="none" cap="none" strike="noStrike">
                <a:solidFill>
                  <a:srgbClr val="888888"/>
                </a:solidFill>
                <a:latin typeface="Calibri"/>
                <a:ea typeface="Calibri"/>
                <a:cs typeface="Calibri"/>
                <a:sym typeface="Calibri"/>
              </a:defRPr>
            </a:lvl6pPr>
            <a:lvl7pPr indent="0" lvl="6" marL="0" algn="r">
              <a:spcBef>
                <a:spcPts val="0"/>
              </a:spcBef>
              <a:buNone/>
              <a:defRPr b="0" i="0" sz="1200" u="none" cap="none" strike="noStrike">
                <a:solidFill>
                  <a:srgbClr val="888888"/>
                </a:solidFill>
                <a:latin typeface="Calibri"/>
                <a:ea typeface="Calibri"/>
                <a:cs typeface="Calibri"/>
                <a:sym typeface="Calibri"/>
              </a:defRPr>
            </a:lvl7pPr>
            <a:lvl8pPr indent="0" lvl="7" marL="0" algn="r">
              <a:spcBef>
                <a:spcPts val="0"/>
              </a:spcBef>
              <a:buNone/>
              <a:defRPr b="0" i="0" sz="1200" u="none" cap="none" strike="noStrike">
                <a:solidFill>
                  <a:srgbClr val="888888"/>
                </a:solidFill>
                <a:latin typeface="Calibri"/>
                <a:ea typeface="Calibri"/>
                <a:cs typeface="Calibri"/>
                <a:sym typeface="Calibri"/>
              </a:defRPr>
            </a:lvl8pPr>
            <a:lvl9pPr indent="0" lvl="8" mar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31"/>
          <p:cNvSpPr txBox="1"/>
          <p:nvPr>
            <p:ph idx="1" type="body"/>
          </p:nvPr>
        </p:nvSpPr>
        <p:spPr>
          <a:xfrm>
            <a:off x="6096000" y="1661160"/>
            <a:ext cx="4646246" cy="2218585"/>
          </a:xfrm>
          <a:prstGeom prst="rect">
            <a:avLst/>
          </a:prstGeom>
          <a:noFill/>
          <a:ln>
            <a:noFill/>
          </a:ln>
        </p:spPr>
        <p:txBody>
          <a:bodyPr anchorCtr="0" anchor="t" bIns="45700" lIns="91425" spcFirstLastPara="1" rIns="91425" wrap="square" tIns="45700">
            <a:noAutofit/>
          </a:bodyPr>
          <a:lstStyle>
            <a:lvl1pPr indent="-330200" lvl="0" marL="457200" algn="l">
              <a:lnSpc>
                <a:spcPct val="150000"/>
              </a:lnSpc>
              <a:spcBef>
                <a:spcPts val="1000"/>
              </a:spcBef>
              <a:spcAft>
                <a:spcPts val="0"/>
              </a:spcAft>
              <a:buClr>
                <a:schemeClr val="dk1"/>
              </a:buClr>
              <a:buSzPts val="16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1"/>
          <p:cNvSpPr txBox="1"/>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66" name="Google Shape;66;p31"/>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lvl1pPr lvl="0" algn="l">
              <a:lnSpc>
                <a:spcPct val="150000"/>
              </a:lnSpc>
              <a:spcBef>
                <a:spcPts val="100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nvSpPr>
        <p:spPr>
          <a:xfrm>
            <a:off x="6107044" y="6303963"/>
            <a:ext cx="3014980" cy="554037"/>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68" name="Shape 68"/>
        <p:cNvGrpSpPr/>
        <p:nvPr/>
      </p:nvGrpSpPr>
      <p:grpSpPr>
        <a:xfrm>
          <a:off x="0" y="0"/>
          <a:ext cx="0" cy="0"/>
          <a:chOff x="0" y="0"/>
          <a:chExt cx="0" cy="0"/>
        </a:xfrm>
      </p:grpSpPr>
      <p:sp>
        <p:nvSpPr>
          <p:cNvPr id="69" name="Google Shape;69;p32"/>
          <p:cNvSpPr/>
          <p:nvPr>
            <p:ph idx="2" type="pic"/>
          </p:nvPr>
        </p:nvSpPr>
        <p:spPr>
          <a:xfrm>
            <a:off x="0" y="0"/>
            <a:ext cx="6096000" cy="6867922"/>
          </a:xfrm>
          <a:prstGeom prst="rect">
            <a:avLst/>
          </a:prstGeom>
          <a:noFill/>
          <a:ln>
            <a:noFill/>
          </a:ln>
        </p:spPr>
      </p:sp>
      <p:sp>
        <p:nvSpPr>
          <p:cNvPr id="70" name="Google Shape;70;p32"/>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2"/>
          <p:cNvSpPr txBox="1"/>
          <p:nvPr>
            <p:ph idx="1" type="body"/>
          </p:nvPr>
        </p:nvSpPr>
        <p:spPr>
          <a:xfrm>
            <a:off x="6096000" y="4378134"/>
            <a:ext cx="525145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sz="1400" cap="none">
                <a:solidFill>
                  <a:schemeClr val="lt1"/>
                </a:solidFill>
              </a:defRPr>
            </a:lvl1pPr>
            <a:lvl2pPr indent="-228600" lvl="1" marL="914400" algn="l">
              <a:lnSpc>
                <a:spcPct val="150000"/>
              </a:lnSpc>
              <a:spcBef>
                <a:spcPts val="500"/>
              </a:spcBef>
              <a:spcAft>
                <a:spcPts val="0"/>
              </a:spcAft>
              <a:buClr>
                <a:srgbClr val="888888"/>
              </a:buClr>
              <a:buSzPts val="2000"/>
              <a:buNone/>
              <a:defRPr sz="2000">
                <a:solidFill>
                  <a:srgbClr val="888888"/>
                </a:solidFill>
              </a:defRPr>
            </a:lvl2pPr>
            <a:lvl3pPr indent="-228600" lvl="2" marL="1371600" algn="l">
              <a:lnSpc>
                <a:spcPct val="150000"/>
              </a:lnSpc>
              <a:spcBef>
                <a:spcPts val="500"/>
              </a:spcBef>
              <a:spcAft>
                <a:spcPts val="0"/>
              </a:spcAft>
              <a:buClr>
                <a:srgbClr val="888888"/>
              </a:buClr>
              <a:buSzPts val="1800"/>
              <a:buNone/>
              <a:defRPr sz="1800">
                <a:solidFill>
                  <a:srgbClr val="888888"/>
                </a:solidFill>
              </a:defRPr>
            </a:lvl3pPr>
            <a:lvl4pPr indent="-228600" lvl="3" marL="1828800" algn="l">
              <a:lnSpc>
                <a:spcPct val="150000"/>
              </a:lnSpc>
              <a:spcBef>
                <a:spcPts val="500"/>
              </a:spcBef>
              <a:spcAft>
                <a:spcPts val="0"/>
              </a:spcAft>
              <a:buClr>
                <a:srgbClr val="888888"/>
              </a:buClr>
              <a:buSzPts val="1600"/>
              <a:buNone/>
              <a:defRPr sz="1600">
                <a:solidFill>
                  <a:srgbClr val="888888"/>
                </a:solidFill>
              </a:defRPr>
            </a:lvl4pPr>
            <a:lvl5pPr indent="-228600" lvl="4" marL="2286000" algn="l">
              <a:lnSpc>
                <a:spcPct val="15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and Table">
  <p:cSld name="Chart and Table">
    <p:spTree>
      <p:nvGrpSpPr>
        <p:cNvPr id="74" name="Shape 74"/>
        <p:cNvGrpSpPr/>
        <p:nvPr/>
      </p:nvGrpSpPr>
      <p:grpSpPr>
        <a:xfrm>
          <a:off x="0" y="0"/>
          <a:ext cx="0" cy="0"/>
          <a:chOff x="0" y="0"/>
          <a:chExt cx="0" cy="0"/>
        </a:xfrm>
      </p:grpSpPr>
      <p:sp>
        <p:nvSpPr>
          <p:cNvPr id="75" name="Google Shape;75;p33"/>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22"/>
          <p:cNvSpPr txBox="1"/>
          <p:nvPr>
            <p:ph type="title"/>
          </p:nvPr>
        </p:nvSpPr>
        <p:spPr>
          <a:xfrm>
            <a:off x="594519" y="365125"/>
            <a:ext cx="11002962" cy="82391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22"/>
          <p:cNvSpPr txBox="1"/>
          <p:nvPr>
            <p:ph idx="1" type="body"/>
          </p:nvPr>
        </p:nvSpPr>
        <p:spPr>
          <a:xfrm>
            <a:off x="594519" y="1365813"/>
            <a:ext cx="10989920" cy="481115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150000"/>
              </a:lnSpc>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17500" lvl="2" marL="1371600" marR="0" rtl="0" algn="l">
              <a:lnSpc>
                <a:spcPct val="150000"/>
              </a:lnSpc>
              <a:spcBef>
                <a:spcPts val="5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1500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2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3.png"/><Relationship Id="rId5" Type="http://schemas.openxmlformats.org/officeDocument/2006/relationships/image" Target="../media/image17.jpg"/><Relationship Id="rId6" Type="http://schemas.openxmlformats.org/officeDocument/2006/relationships/image" Target="../media/image25.png"/><Relationship Id="rId7" Type="http://schemas.openxmlformats.org/officeDocument/2006/relationships/image" Target="../media/image16.png"/><Relationship Id="rId8"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pic>
        <p:nvPicPr>
          <p:cNvPr descr="abstract image" id="121" name="Google Shape;121;p1"/>
          <p:cNvPicPr preferRelativeResize="0"/>
          <p:nvPr>
            <p:ph idx="2" type="pic"/>
          </p:nvPr>
        </p:nvPicPr>
        <p:blipFill rotWithShape="1">
          <a:blip r:embed="rId3">
            <a:alphaModFix amt="52000"/>
          </a:blip>
          <a:srcRect b="0" l="0" r="0" t="0"/>
          <a:stretch/>
        </p:blipFill>
        <p:spPr>
          <a:xfrm>
            <a:off x="0" y="0"/>
            <a:ext cx="12192000" cy="6858000"/>
          </a:xfrm>
          <a:prstGeom prst="rect">
            <a:avLst/>
          </a:prstGeom>
          <a:noFill/>
          <a:ln>
            <a:noFill/>
          </a:ln>
        </p:spPr>
      </p:pic>
      <p:sp>
        <p:nvSpPr>
          <p:cNvPr id="122" name="Google Shape;122;p1"/>
          <p:cNvSpPr txBox="1"/>
          <p:nvPr>
            <p:ph type="title"/>
          </p:nvPr>
        </p:nvSpPr>
        <p:spPr>
          <a:xfrm>
            <a:off x="350836" y="2445633"/>
            <a:ext cx="11490325" cy="823913"/>
          </a:xfrm>
          <a:prstGeom prst="rect">
            <a:avLst/>
          </a:prstGeom>
          <a:no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Clr>
                <a:schemeClr val="lt1"/>
              </a:buClr>
              <a:buSzPts val="4000"/>
              <a:buFont typeface="Calibri"/>
              <a:buNone/>
            </a:pPr>
            <a:r>
              <a:rPr lang="en-US"/>
              <a:t>INDEPENDENT MEDICAL REVIEW</a:t>
            </a:r>
            <a:endParaRPr/>
          </a:p>
        </p:txBody>
      </p:sp>
      <p:sp>
        <p:nvSpPr>
          <p:cNvPr id="123" name="Google Shape;123;p1"/>
          <p:cNvSpPr txBox="1"/>
          <p:nvPr>
            <p:ph idx="1" type="body"/>
          </p:nvPr>
        </p:nvSpPr>
        <p:spPr>
          <a:xfrm>
            <a:off x="3512343" y="4604274"/>
            <a:ext cx="5167313" cy="18366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None/>
            </a:pPr>
            <a:r>
              <a:rPr lang="en-US"/>
              <a:t>Kayla Bailey</a:t>
            </a:r>
            <a:endParaRPr/>
          </a:p>
          <a:p>
            <a:pPr indent="0" lvl="0" marL="0" rtl="0" algn="ctr">
              <a:lnSpc>
                <a:spcPct val="100000"/>
              </a:lnSpc>
              <a:spcBef>
                <a:spcPts val="1000"/>
              </a:spcBef>
              <a:spcAft>
                <a:spcPts val="0"/>
              </a:spcAft>
              <a:buClr>
                <a:schemeClr val="lt1"/>
              </a:buClr>
              <a:buSzPts val="1800"/>
              <a:buNone/>
            </a:pPr>
            <a:r>
              <a:rPr lang="en-US"/>
              <a:t>Jason Didier</a:t>
            </a:r>
            <a:endParaRPr/>
          </a:p>
          <a:p>
            <a:pPr indent="0" lvl="0" marL="0" rtl="0" algn="ctr">
              <a:lnSpc>
                <a:spcPct val="100000"/>
              </a:lnSpc>
              <a:spcBef>
                <a:spcPts val="1000"/>
              </a:spcBef>
              <a:spcAft>
                <a:spcPts val="0"/>
              </a:spcAft>
              <a:buClr>
                <a:schemeClr val="lt1"/>
              </a:buClr>
              <a:buSzPts val="1800"/>
              <a:buNone/>
            </a:pPr>
            <a:r>
              <a:rPr lang="en-US"/>
              <a:t>Phil Martinez</a:t>
            </a:r>
            <a:endParaRPr/>
          </a:p>
          <a:p>
            <a:pPr indent="0" lvl="0" marL="0" rtl="0" algn="ctr">
              <a:lnSpc>
                <a:spcPct val="100000"/>
              </a:lnSpc>
              <a:spcBef>
                <a:spcPts val="1000"/>
              </a:spcBef>
              <a:spcAft>
                <a:spcPts val="0"/>
              </a:spcAft>
              <a:buClr>
                <a:schemeClr val="lt1"/>
              </a:buClr>
              <a:buSzPts val="1800"/>
              <a:buNone/>
            </a:pPr>
            <a:r>
              <a:rPr lang="en-US"/>
              <a:t>Dhawn Alexander</a:t>
            </a:r>
            <a:endParaRPr/>
          </a:p>
          <a:p>
            <a:pPr indent="0" lvl="0" marL="0" rtl="0" algn="ctr">
              <a:lnSpc>
                <a:spcPct val="150000"/>
              </a:lnSpc>
              <a:spcBef>
                <a:spcPts val="1000"/>
              </a:spcBef>
              <a:spcAft>
                <a:spcPts val="0"/>
              </a:spcAft>
              <a:buClr>
                <a:schemeClr val="lt1"/>
              </a:buClr>
              <a:buSzPts val="1800"/>
              <a:buNone/>
            </a:pPr>
            <a:r>
              <a:t/>
            </a:r>
            <a:endParaRPr/>
          </a:p>
        </p:txBody>
      </p:sp>
      <p:sp>
        <p:nvSpPr>
          <p:cNvPr id="124" name="Google Shape;124;p1"/>
          <p:cNvSpPr txBox="1"/>
          <p:nvPr>
            <p:ph idx="3" type="body"/>
          </p:nvPr>
        </p:nvSpPr>
        <p:spPr>
          <a:xfrm>
            <a:off x="4038600" y="3608511"/>
            <a:ext cx="4114800"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1800"/>
              <a:buNone/>
            </a:pPr>
            <a:r>
              <a:rPr lang="en-US"/>
              <a:t>MEDICAL NECESSITY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546307" y="195850"/>
            <a:ext cx="11002962" cy="8239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lang="en-US"/>
              <a:t>DATA SET</a:t>
            </a:r>
            <a:endParaRPr/>
          </a:p>
        </p:txBody>
      </p:sp>
      <p:sp>
        <p:nvSpPr>
          <p:cNvPr id="199" name="Google Shape;199;p1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p10"/>
          <p:cNvSpPr txBox="1"/>
          <p:nvPr/>
        </p:nvSpPr>
        <p:spPr>
          <a:xfrm>
            <a:off x="546308" y="1118795"/>
            <a:ext cx="11051174"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Source</a:t>
            </a:r>
            <a:r>
              <a:rPr lang="en-US" sz="1800">
                <a:solidFill>
                  <a:schemeClr val="dk1"/>
                </a:solidFill>
                <a:latin typeface="Calibri"/>
                <a:ea typeface="Calibri"/>
                <a:cs typeface="Calibri"/>
                <a:sym typeface="Calibri"/>
              </a:rPr>
              <a:t>:  Kaggle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Name</a:t>
            </a:r>
            <a:r>
              <a:rPr lang="en-US" sz="1800">
                <a:solidFill>
                  <a:schemeClr val="dk1"/>
                </a:solidFill>
                <a:latin typeface="Calibri"/>
                <a:ea typeface="Calibri"/>
                <a:cs typeface="Calibri"/>
                <a:sym typeface="Calibri"/>
              </a:rPr>
              <a:t>:  California Independent Medical Review Dataset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Content</a:t>
            </a:r>
            <a:r>
              <a:rPr lang="en-US" sz="1800">
                <a:solidFill>
                  <a:schemeClr val="dk1"/>
                </a:solidFill>
                <a:latin typeface="Calibri"/>
                <a:ea typeface="Calibri"/>
                <a:cs typeface="Calibri"/>
                <a:sym typeface="Calibri"/>
              </a:rPr>
              <a:t>:  Independent Medical Reviews (</a:t>
            </a:r>
            <a:r>
              <a:rPr b="0" i="0" lang="en-US" sz="1800" u="none" strike="noStrike">
                <a:solidFill>
                  <a:schemeClr val="dk1"/>
                </a:solidFill>
                <a:latin typeface="Calibri"/>
                <a:ea typeface="Calibri"/>
                <a:cs typeface="Calibri"/>
                <a:sym typeface="Calibri"/>
              </a:rPr>
              <a:t>IMR) decisions from the CA Department of Managed Health Care (DHMC) from 2001 to 2016.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1800">
                <a:solidFill>
                  <a:srgbClr val="3C4043"/>
                </a:solidFill>
                <a:latin typeface="Inter"/>
                <a:ea typeface="Inter"/>
                <a:cs typeface="Inter"/>
                <a:sym typeface="Inter"/>
              </a:rPr>
              <a:t>Important Columns</a:t>
            </a:r>
            <a:r>
              <a:rPr lang="en-US" sz="1800">
                <a:solidFill>
                  <a:srgbClr val="3C4043"/>
                </a:solidFill>
                <a:latin typeface="Inter"/>
                <a:ea typeface="Inter"/>
                <a:cs typeface="Inter"/>
                <a:sym typeface="Inter"/>
              </a:rPr>
              <a:t>: </a:t>
            </a:r>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Diagnosis Category </a:t>
            </a:r>
            <a:r>
              <a:rPr lang="en-US" sz="1800">
                <a:solidFill>
                  <a:schemeClr val="dk1"/>
                </a:solidFill>
                <a:latin typeface="Calibri"/>
                <a:ea typeface="Calibri"/>
                <a:cs typeface="Calibri"/>
                <a:sym typeface="Calibri"/>
              </a:rPr>
              <a:t>🡪  Categorizes diagnosis into buckets such as orthopedic, mental, cancer, trauma, cardiac, system-related or location-related, etc.</a:t>
            </a:r>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Diagnosis Sub-Category </a:t>
            </a:r>
            <a:r>
              <a:rPr lang="en-US" sz="1800">
                <a:solidFill>
                  <a:schemeClr val="dk1"/>
                </a:solidFill>
                <a:latin typeface="Calibri"/>
                <a:ea typeface="Calibri"/>
                <a:cs typeface="Calibri"/>
                <a:sym typeface="Calibri"/>
              </a:rPr>
              <a:t>🡪 Further breaks down categories into additional sub-categories.   </a:t>
            </a:r>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Treatment Category </a:t>
            </a:r>
            <a:r>
              <a:rPr lang="en-US" sz="1800">
                <a:solidFill>
                  <a:schemeClr val="dk1"/>
                </a:solidFill>
                <a:latin typeface="Calibri"/>
                <a:ea typeface="Calibri"/>
                <a:cs typeface="Calibri"/>
                <a:sym typeface="Calibri"/>
              </a:rPr>
              <a:t>🡪  Categorizes treatment provided to patient such as pharmacy/ prescription, diagnostic testing, surgery or other course of treatment.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Treatment Sub-Category </a:t>
            </a:r>
            <a:r>
              <a:rPr lang="en-US" sz="1800">
                <a:solidFill>
                  <a:schemeClr val="dk1"/>
                </a:solidFill>
                <a:latin typeface="Calibri"/>
                <a:ea typeface="Calibri"/>
                <a:cs typeface="Calibri"/>
                <a:sym typeface="Calibri"/>
              </a:rPr>
              <a:t>🡪  Further breaks down treatment into additional sub-categories.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Determination</a:t>
            </a:r>
            <a:r>
              <a:rPr lang="en-US" sz="1800">
                <a:solidFill>
                  <a:schemeClr val="dk1"/>
                </a:solidFill>
                <a:latin typeface="Calibri"/>
                <a:ea typeface="Calibri"/>
                <a:cs typeface="Calibri"/>
                <a:sym typeface="Calibri"/>
              </a:rPr>
              <a:t> 🡪 Overturned or Upheld</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Type</a:t>
            </a:r>
            <a:r>
              <a:rPr lang="en-US" sz="1800">
                <a:solidFill>
                  <a:schemeClr val="dk1"/>
                </a:solidFill>
                <a:latin typeface="Calibri"/>
                <a:ea typeface="Calibri"/>
                <a:cs typeface="Calibri"/>
                <a:sym typeface="Calibri"/>
              </a:rPr>
              <a:t> 🡪  This represents the initial type of denial.  Claims were initially denied due to lack of medical necessity, treatment considered experimental/ investigational or services were deemed to be non-emergent/ non-urgent.</a:t>
            </a:r>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Age Range </a:t>
            </a:r>
            <a:r>
              <a:rPr lang="en-US" sz="1800">
                <a:solidFill>
                  <a:schemeClr val="dk1"/>
                </a:solidFill>
                <a:latin typeface="Calibri"/>
                <a:ea typeface="Calibri"/>
                <a:cs typeface="Calibri"/>
                <a:sym typeface="Calibri"/>
              </a:rPr>
              <a:t>🡪 Most ages are grouped in increments of 10; age groups are 0 – 10, 11 – 20, 21 – 30, 31 – 40, 41 – 50, 51 – 64, 65+</a:t>
            </a:r>
            <a:endParaRPr/>
          </a:p>
          <a:p>
            <a:pPr indent="-285750" lvl="0" marL="285750" marR="0" rtl="0" algn="l">
              <a:spcBef>
                <a:spcPts val="0"/>
              </a:spcBef>
              <a:spcAft>
                <a:spcPts val="0"/>
              </a:spcAft>
              <a:buClr>
                <a:schemeClr val="dk1"/>
              </a:buClr>
              <a:buSzPts val="1800"/>
              <a:buFont typeface="Noto Sans Symbols"/>
              <a:buChar char="▪"/>
            </a:pPr>
            <a:r>
              <a:rPr lang="en-US" sz="1800" u="sng">
                <a:solidFill>
                  <a:schemeClr val="dk1"/>
                </a:solidFill>
                <a:latin typeface="Calibri"/>
                <a:ea typeface="Calibri"/>
                <a:cs typeface="Calibri"/>
                <a:sym typeface="Calibri"/>
              </a:rPr>
              <a:t>Patient Gender </a:t>
            </a:r>
            <a:r>
              <a:rPr lang="en-US" sz="1800">
                <a:solidFill>
                  <a:schemeClr val="dk1"/>
                </a:solidFill>
                <a:latin typeface="Calibri"/>
                <a:ea typeface="Calibri"/>
                <a:cs typeface="Calibri"/>
                <a:sym typeface="Calibri"/>
              </a:rPr>
              <a:t>🡪  Male or Female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7572024" y="218557"/>
            <a:ext cx="3724795" cy="1800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close up of computer code" id="206" name="Google Shape;206;p11"/>
          <p:cNvPicPr preferRelativeResize="0"/>
          <p:nvPr>
            <p:ph idx="2" type="pic"/>
          </p:nvPr>
        </p:nvPicPr>
        <p:blipFill rotWithShape="1">
          <a:blip r:embed="rId3">
            <a:alphaModFix amt="35000"/>
          </a:blip>
          <a:srcRect b="7813" l="0" r="0" t="7812"/>
          <a:stretch/>
        </p:blipFill>
        <p:spPr>
          <a:xfrm>
            <a:off x="0" y="0"/>
            <a:ext cx="12192000" cy="6858000"/>
          </a:xfrm>
          <a:prstGeom prst="rect">
            <a:avLst/>
          </a:prstGeom>
          <a:noFill/>
          <a:ln>
            <a:noFill/>
          </a:ln>
        </p:spPr>
      </p:pic>
      <p:sp>
        <p:nvSpPr>
          <p:cNvPr id="207" name="Google Shape;207;p11"/>
          <p:cNvSpPr txBox="1"/>
          <p:nvPr>
            <p:ph type="title"/>
          </p:nvPr>
        </p:nvSpPr>
        <p:spPr>
          <a:xfrm>
            <a:off x="4038600" y="1148239"/>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1400"/>
              <a:buFont typeface="Calibri"/>
              <a:buNone/>
            </a:pPr>
            <a:r>
              <a:rPr lang="en-US"/>
              <a:t>IDENTIFYING DATA RESOURCES</a:t>
            </a:r>
            <a:endParaRPr/>
          </a:p>
        </p:txBody>
      </p:sp>
      <p:sp>
        <p:nvSpPr>
          <p:cNvPr id="208" name="Google Shape;208;p11"/>
          <p:cNvSpPr txBox="1"/>
          <p:nvPr>
            <p:ph idx="1" type="body"/>
          </p:nvPr>
        </p:nvSpPr>
        <p:spPr>
          <a:xfrm>
            <a:off x="1478756" y="1709568"/>
            <a:ext cx="9234488" cy="265144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close up of computer code" id="213" name="Google Shape;213;g24f7ac6370f_0_7"/>
          <p:cNvPicPr preferRelativeResize="0"/>
          <p:nvPr>
            <p:ph idx="2" type="pic"/>
          </p:nvPr>
        </p:nvPicPr>
        <p:blipFill rotWithShape="1">
          <a:blip r:embed="rId3">
            <a:alphaModFix amt="35000"/>
          </a:blip>
          <a:srcRect b="7813" l="0" r="0" t="7813"/>
          <a:stretch/>
        </p:blipFill>
        <p:spPr>
          <a:xfrm>
            <a:off x="0" y="0"/>
            <a:ext cx="12191999" cy="6857999"/>
          </a:xfrm>
          <a:prstGeom prst="rect">
            <a:avLst/>
          </a:prstGeom>
          <a:noFill/>
          <a:ln>
            <a:noFill/>
          </a:ln>
        </p:spPr>
      </p:pic>
      <p:sp>
        <p:nvSpPr>
          <p:cNvPr id="214" name="Google Shape;214;g24f7ac6370f_0_7"/>
          <p:cNvSpPr txBox="1"/>
          <p:nvPr>
            <p:ph type="title"/>
          </p:nvPr>
        </p:nvSpPr>
        <p:spPr>
          <a:xfrm>
            <a:off x="3991050" y="185514"/>
            <a:ext cx="4114800" cy="421500"/>
          </a:xfrm>
          <a:prstGeom prst="rect">
            <a:avLst/>
          </a:prstGeom>
          <a:gradFill>
            <a:gsLst>
              <a:gs pos="0">
                <a:schemeClr val="accent5"/>
              </a:gs>
              <a:gs pos="50000">
                <a:schemeClr val="accent1"/>
              </a:gs>
              <a:gs pos="100000">
                <a:srgbClr val="E8995B"/>
              </a:gs>
            </a:gsLst>
            <a:lin ang="10800025"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Font typeface="Calibri"/>
              <a:buNone/>
            </a:pPr>
            <a:r>
              <a:rPr lang="en-US" sz="2400"/>
              <a:t>Machine Learning Models </a:t>
            </a:r>
            <a:endParaRPr sz="2400"/>
          </a:p>
        </p:txBody>
      </p:sp>
      <p:sp>
        <p:nvSpPr>
          <p:cNvPr id="215" name="Google Shape;215;g24f7ac6370f_0_7"/>
          <p:cNvSpPr txBox="1"/>
          <p:nvPr>
            <p:ph idx="1" type="body"/>
          </p:nvPr>
        </p:nvSpPr>
        <p:spPr>
          <a:xfrm>
            <a:off x="1478756" y="1709568"/>
            <a:ext cx="9234600" cy="26514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lang="en-US"/>
              <a:t>VISUALIZATION 1</a:t>
            </a:r>
            <a:endParaRPr/>
          </a:p>
        </p:txBody>
      </p:sp>
      <p:graphicFrame>
        <p:nvGraphicFramePr>
          <p:cNvPr descr="Chart goes here" id="221" name="Google Shape;221;p12"/>
          <p:cNvGraphicFramePr/>
          <p:nvPr/>
        </p:nvGraphicFramePr>
        <p:xfrm>
          <a:off x="0" y="1371600"/>
          <a:ext cx="12192000" cy="5486400"/>
        </p:xfrm>
        <a:graphic>
          <a:graphicData uri="http://schemas.openxmlformats.org/drawingml/2006/chart">
            <c:chart r:id="rId3"/>
          </a:graphicData>
        </a:graphic>
      </p:graphicFrame>
      <p:sp>
        <p:nvSpPr>
          <p:cNvPr id="222" name="Google Shape;222;p1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3"/>
          <p:cNvSpPr/>
          <p:nvPr/>
        </p:nvSpPr>
        <p:spPr>
          <a:xfrm>
            <a:off x="594520" y="2418985"/>
            <a:ext cx="11002961" cy="557784"/>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3"/>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VISUALIZATION 2</a:t>
            </a:r>
            <a:endParaRPr/>
          </a:p>
        </p:txBody>
      </p:sp>
      <p:graphicFrame>
        <p:nvGraphicFramePr>
          <p:cNvPr descr="Table Goes Here" id="229" name="Google Shape;229;p13"/>
          <p:cNvGraphicFramePr/>
          <p:nvPr/>
        </p:nvGraphicFramePr>
        <p:xfrm>
          <a:off x="595313" y="2406285"/>
          <a:ext cx="3000000" cy="3000000"/>
        </p:xfrm>
        <a:graphic>
          <a:graphicData uri="http://schemas.openxmlformats.org/drawingml/2006/table">
            <a:tbl>
              <a:tblPr firstRow="1">
                <a:noFill/>
                <a:tableStyleId>{A6051CD5-8A89-49DA-B24D-788F97D0B8EE}</a:tableStyleId>
              </a:tblPr>
              <a:tblGrid>
                <a:gridCol w="2200275"/>
                <a:gridCol w="2200275"/>
                <a:gridCol w="2200275"/>
                <a:gridCol w="2200275"/>
                <a:gridCol w="2200275"/>
              </a:tblGrid>
              <a:tr h="581425">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45725" marB="45725" marR="91450" marL="91450" anchor="ctr">
                    <a:lnL cap="flat" cmpd="sng" w="9525">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1</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4.3</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3.5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2</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2.4</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4.4</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1.8</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2.8</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3</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3</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30" name="Google Shape;230;p13"/>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p:nvPr/>
        </p:nvSpPr>
        <p:spPr>
          <a:xfrm>
            <a:off x="594520" y="2418985"/>
            <a:ext cx="11002961" cy="557784"/>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4"/>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VISUALIZATION 3</a:t>
            </a:r>
            <a:endParaRPr/>
          </a:p>
        </p:txBody>
      </p:sp>
      <p:graphicFrame>
        <p:nvGraphicFramePr>
          <p:cNvPr descr="Table Goes Here" id="237" name="Google Shape;237;p14"/>
          <p:cNvGraphicFramePr/>
          <p:nvPr/>
        </p:nvGraphicFramePr>
        <p:xfrm>
          <a:off x="595313" y="2406285"/>
          <a:ext cx="3000000" cy="3000000"/>
        </p:xfrm>
        <a:graphic>
          <a:graphicData uri="http://schemas.openxmlformats.org/drawingml/2006/table">
            <a:tbl>
              <a:tblPr firstRow="1">
                <a:noFill/>
                <a:tableStyleId>{A6051CD5-8A89-49DA-B24D-788F97D0B8EE}</a:tableStyleId>
              </a:tblPr>
              <a:tblGrid>
                <a:gridCol w="2200275"/>
                <a:gridCol w="2200275"/>
                <a:gridCol w="2200275"/>
                <a:gridCol w="2200275"/>
                <a:gridCol w="2200275"/>
              </a:tblGrid>
              <a:tr h="581425">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45725" marB="45725" marR="91450" marL="91450" anchor="ctr">
                    <a:lnL cap="flat" cmpd="sng" w="9525">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1600">
                          <a:latin typeface="Calibri"/>
                          <a:ea typeface="Calibri"/>
                          <a:cs typeface="Calibri"/>
                          <a:sym typeface="Calibri"/>
                        </a:rPr>
                        <a:t>Q4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1</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4.3</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3.5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2</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2.4</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4.4</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1.8</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2.8</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31525">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SERIES 3</a:t>
                      </a:r>
                      <a:endParaRPr/>
                    </a:p>
                  </a:txBody>
                  <a:tcPr marT="45725" marB="45725" marR="91450" marL="182875"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2</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3</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5</a:t>
                      </a:r>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38" name="Google Shape;238;p1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pic>
        <p:nvPicPr>
          <p:cNvPr descr="close up of computer code" id="243" name="Google Shape;243;p15"/>
          <p:cNvPicPr preferRelativeResize="0"/>
          <p:nvPr>
            <p:ph idx="2" type="pic"/>
          </p:nvPr>
        </p:nvPicPr>
        <p:blipFill rotWithShape="1">
          <a:blip r:embed="rId3">
            <a:alphaModFix amt="35000"/>
          </a:blip>
          <a:srcRect b="7813" l="0" r="0" t="7812"/>
          <a:stretch/>
        </p:blipFill>
        <p:spPr>
          <a:xfrm>
            <a:off x="0" y="0"/>
            <a:ext cx="12192000" cy="6858000"/>
          </a:xfrm>
          <a:prstGeom prst="rect">
            <a:avLst/>
          </a:prstGeom>
          <a:noFill/>
          <a:ln>
            <a:noFill/>
          </a:ln>
        </p:spPr>
      </p:pic>
      <p:sp>
        <p:nvSpPr>
          <p:cNvPr id="244" name="Google Shape;244;p15"/>
          <p:cNvSpPr txBox="1"/>
          <p:nvPr>
            <p:ph type="title"/>
          </p:nvPr>
        </p:nvSpPr>
        <p:spPr>
          <a:xfrm>
            <a:off x="4038600" y="4607137"/>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1400"/>
              <a:buFont typeface="Calibri"/>
              <a:buNone/>
            </a:pPr>
            <a:r>
              <a:rPr lang="en-US"/>
              <a:t>A SATISFIED CUTOMER</a:t>
            </a:r>
            <a:endParaRPr/>
          </a:p>
        </p:txBody>
      </p:sp>
      <p:sp>
        <p:nvSpPr>
          <p:cNvPr id="245" name="Google Shape;245;p15"/>
          <p:cNvSpPr txBox="1"/>
          <p:nvPr>
            <p:ph idx="1" type="body"/>
          </p:nvPr>
        </p:nvSpPr>
        <p:spPr>
          <a:xfrm>
            <a:off x="1478756" y="1569719"/>
            <a:ext cx="9234488" cy="265144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rPr lang="en-US"/>
              <a:t>FABRIKAM WAS GREAT TO WORK WITH. LARISSA WAS MY REPRESENTATIVE AND SHE ANTICIPATED MY NEEDS AND WORKED DILIGENTLY TO FIX MY ISSUE.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7792279" y="365125"/>
            <a:ext cx="4018722" cy="573989"/>
          </a:xfrm>
          <a:prstGeom prst="rect">
            <a:avLst/>
          </a:prstGeom>
          <a:noFill/>
          <a:ln>
            <a:noFill/>
          </a:ln>
        </p:spPr>
        <p:txBody>
          <a:bodyPr anchorCtr="0" anchor="ctr" bIns="45700" lIns="0" spcFirstLastPara="1" rIns="0"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MEET THE TEAM</a:t>
            </a:r>
            <a:endParaRPr/>
          </a:p>
        </p:txBody>
      </p:sp>
      <p:pic>
        <p:nvPicPr>
          <p:cNvPr descr="portrait" id="252" name="Google Shape;252;p16"/>
          <p:cNvPicPr preferRelativeResize="0"/>
          <p:nvPr>
            <p:ph idx="2" type="pic"/>
          </p:nvPr>
        </p:nvPicPr>
        <p:blipFill rotWithShape="1">
          <a:blip r:embed="rId3">
            <a:alphaModFix/>
          </a:blip>
          <a:srcRect b="5388" l="0" r="0" t="5389"/>
          <a:stretch/>
        </p:blipFill>
        <p:spPr>
          <a:xfrm>
            <a:off x="736600" y="365125"/>
            <a:ext cx="2997200" cy="1781979"/>
          </a:xfrm>
          <a:prstGeom prst="rect">
            <a:avLst/>
          </a:prstGeom>
          <a:noFill/>
          <a:ln>
            <a:noFill/>
          </a:ln>
        </p:spPr>
      </p:pic>
      <p:pic>
        <p:nvPicPr>
          <p:cNvPr descr="portrait" id="253" name="Google Shape;253;p16"/>
          <p:cNvPicPr preferRelativeResize="0"/>
          <p:nvPr>
            <p:ph idx="3" type="pic"/>
          </p:nvPr>
        </p:nvPicPr>
        <p:blipFill rotWithShape="1">
          <a:blip r:embed="rId4">
            <a:alphaModFix/>
          </a:blip>
          <a:srcRect b="36404" l="33884" r="16166" t="18388"/>
          <a:stretch/>
        </p:blipFill>
        <p:spPr>
          <a:xfrm>
            <a:off x="4051300" y="365125"/>
            <a:ext cx="2997200" cy="1781979"/>
          </a:xfrm>
          <a:prstGeom prst="rect">
            <a:avLst/>
          </a:prstGeom>
          <a:noFill/>
          <a:ln>
            <a:noFill/>
          </a:ln>
        </p:spPr>
      </p:pic>
      <p:pic>
        <p:nvPicPr>
          <p:cNvPr descr="portrait" id="254" name="Google Shape;254;p16"/>
          <p:cNvPicPr preferRelativeResize="0"/>
          <p:nvPr>
            <p:ph idx="4" type="pic"/>
          </p:nvPr>
        </p:nvPicPr>
        <p:blipFill rotWithShape="1">
          <a:blip r:embed="rId5">
            <a:alphaModFix/>
          </a:blip>
          <a:srcRect b="5388" l="0" r="0" t="5389"/>
          <a:stretch/>
        </p:blipFill>
        <p:spPr>
          <a:xfrm>
            <a:off x="736600" y="2422525"/>
            <a:ext cx="2997200" cy="1781979"/>
          </a:xfrm>
          <a:prstGeom prst="rect">
            <a:avLst/>
          </a:prstGeom>
          <a:noFill/>
          <a:ln>
            <a:noFill/>
          </a:ln>
        </p:spPr>
      </p:pic>
      <p:pic>
        <p:nvPicPr>
          <p:cNvPr descr="portrait" id="255" name="Google Shape;255;p16"/>
          <p:cNvPicPr preferRelativeResize="0"/>
          <p:nvPr>
            <p:ph idx="5" type="pic"/>
          </p:nvPr>
        </p:nvPicPr>
        <p:blipFill rotWithShape="1">
          <a:blip r:embed="rId6">
            <a:alphaModFix/>
          </a:blip>
          <a:srcRect b="5388" l="0" r="0" t="5389"/>
          <a:stretch/>
        </p:blipFill>
        <p:spPr>
          <a:xfrm>
            <a:off x="4051300" y="2422525"/>
            <a:ext cx="2997200" cy="1781979"/>
          </a:xfrm>
          <a:prstGeom prst="rect">
            <a:avLst/>
          </a:prstGeom>
          <a:noFill/>
          <a:ln>
            <a:noFill/>
          </a:ln>
        </p:spPr>
      </p:pic>
      <p:pic>
        <p:nvPicPr>
          <p:cNvPr descr="portrait" id="256" name="Google Shape;256;p16"/>
          <p:cNvPicPr preferRelativeResize="0"/>
          <p:nvPr>
            <p:ph idx="6" type="pic"/>
          </p:nvPr>
        </p:nvPicPr>
        <p:blipFill rotWithShape="1">
          <a:blip r:embed="rId7">
            <a:alphaModFix/>
          </a:blip>
          <a:srcRect b="5388" l="0" r="0" t="5389"/>
          <a:stretch/>
        </p:blipFill>
        <p:spPr>
          <a:xfrm>
            <a:off x="736600" y="4479925"/>
            <a:ext cx="2997200" cy="1781979"/>
          </a:xfrm>
          <a:prstGeom prst="rect">
            <a:avLst/>
          </a:prstGeom>
          <a:noFill/>
          <a:ln>
            <a:noFill/>
          </a:ln>
        </p:spPr>
      </p:pic>
      <p:pic>
        <p:nvPicPr>
          <p:cNvPr descr="portrait" id="257" name="Google Shape;257;p16"/>
          <p:cNvPicPr preferRelativeResize="0"/>
          <p:nvPr>
            <p:ph idx="7" type="pic"/>
          </p:nvPr>
        </p:nvPicPr>
        <p:blipFill rotWithShape="1">
          <a:blip r:embed="rId8">
            <a:alphaModFix/>
          </a:blip>
          <a:srcRect b="16511" l="8984" r="6193" t="7843"/>
          <a:stretch/>
        </p:blipFill>
        <p:spPr>
          <a:xfrm>
            <a:off x="4051300" y="4479925"/>
            <a:ext cx="2997200" cy="1781979"/>
          </a:xfrm>
          <a:prstGeom prst="rect">
            <a:avLst/>
          </a:prstGeom>
          <a:noFill/>
          <a:ln>
            <a:noFill/>
          </a:ln>
        </p:spPr>
      </p:pic>
      <p:sp>
        <p:nvSpPr>
          <p:cNvPr id="258" name="Google Shape;258;p16"/>
          <p:cNvSpPr txBox="1"/>
          <p:nvPr>
            <p:ph idx="1" type="body"/>
          </p:nvPr>
        </p:nvSpPr>
        <p:spPr>
          <a:xfrm>
            <a:off x="7792279" y="1263841"/>
            <a:ext cx="4018722" cy="4636392"/>
          </a:xfrm>
          <a:prstGeom prst="rect">
            <a:avLst/>
          </a:prstGeom>
          <a:noFill/>
          <a:ln>
            <a:noFill/>
          </a:ln>
        </p:spPr>
        <p:txBody>
          <a:bodyPr anchorCtr="0" anchor="t" bIns="45700" lIns="0" spcFirstLastPara="1" rIns="0" wrap="square" tIns="45700">
            <a:normAutofit/>
          </a:bodyPr>
          <a:lstStyle/>
          <a:p>
            <a:pPr indent="0" lvl="0" marL="0" rtl="0" algn="l">
              <a:lnSpc>
                <a:spcPct val="150000"/>
              </a:lnSpc>
              <a:spcBef>
                <a:spcPts val="0"/>
              </a:spcBef>
              <a:spcAft>
                <a:spcPts val="0"/>
              </a:spcAft>
              <a:buClr>
                <a:schemeClr val="dk1"/>
              </a:buClr>
              <a:buSzPts val="1800"/>
              <a:buNone/>
            </a:pPr>
            <a:r>
              <a:rPr lang="en-US" sz="1800"/>
              <a:t>ANA</a:t>
            </a:r>
            <a:endParaRPr/>
          </a:p>
          <a:p>
            <a:pPr indent="0" lvl="0" marL="0" rtl="0" algn="l">
              <a:lnSpc>
                <a:spcPct val="100000"/>
              </a:lnSpc>
              <a:spcBef>
                <a:spcPts val="500"/>
              </a:spcBef>
              <a:spcAft>
                <a:spcPts val="0"/>
              </a:spcAft>
              <a:buClr>
                <a:schemeClr val="dk1"/>
              </a:buClr>
              <a:buSzPts val="1500"/>
              <a:buNone/>
            </a:pPr>
            <a:r>
              <a:rPr lang="en-US" sz="1500"/>
              <a:t>CEO</a:t>
            </a:r>
            <a:endParaRPr/>
          </a:p>
          <a:p>
            <a:pPr indent="0" lvl="0" marL="0" rtl="0" algn="l">
              <a:lnSpc>
                <a:spcPct val="150000"/>
              </a:lnSpc>
              <a:spcBef>
                <a:spcPts val="500"/>
              </a:spcBef>
              <a:spcAft>
                <a:spcPts val="0"/>
              </a:spcAft>
              <a:buClr>
                <a:schemeClr val="dk1"/>
              </a:buClr>
              <a:buSzPts val="1800"/>
              <a:buNone/>
            </a:pPr>
            <a:r>
              <a:rPr lang="en-US" sz="1800"/>
              <a:t>LARISSA</a:t>
            </a:r>
            <a:endParaRPr/>
          </a:p>
          <a:p>
            <a:pPr indent="0" lvl="0" marL="0" rtl="0" algn="l">
              <a:lnSpc>
                <a:spcPct val="100000"/>
              </a:lnSpc>
              <a:spcBef>
                <a:spcPts val="500"/>
              </a:spcBef>
              <a:spcAft>
                <a:spcPts val="0"/>
              </a:spcAft>
              <a:buClr>
                <a:schemeClr val="dk1"/>
              </a:buClr>
              <a:buSzPts val="1500"/>
              <a:buNone/>
            </a:pPr>
            <a:r>
              <a:rPr lang="en-US" sz="1500"/>
              <a:t>CFO</a:t>
            </a:r>
            <a:endParaRPr/>
          </a:p>
          <a:p>
            <a:pPr indent="0" lvl="0" marL="0" rtl="0" algn="l">
              <a:lnSpc>
                <a:spcPct val="150000"/>
              </a:lnSpc>
              <a:spcBef>
                <a:spcPts val="500"/>
              </a:spcBef>
              <a:spcAft>
                <a:spcPts val="0"/>
              </a:spcAft>
              <a:buClr>
                <a:schemeClr val="dk1"/>
              </a:buClr>
              <a:buSzPts val="1800"/>
              <a:buNone/>
            </a:pPr>
            <a:r>
              <a:rPr lang="en-US" sz="1800"/>
              <a:t>ROMAN</a:t>
            </a:r>
            <a:endParaRPr/>
          </a:p>
          <a:p>
            <a:pPr indent="0" lvl="0" marL="0" rtl="0" algn="l">
              <a:lnSpc>
                <a:spcPct val="100000"/>
              </a:lnSpc>
              <a:spcBef>
                <a:spcPts val="500"/>
              </a:spcBef>
              <a:spcAft>
                <a:spcPts val="0"/>
              </a:spcAft>
              <a:buClr>
                <a:schemeClr val="dk1"/>
              </a:buClr>
              <a:buSzPts val="1500"/>
              <a:buNone/>
            </a:pPr>
            <a:r>
              <a:rPr lang="en-US" sz="1500"/>
              <a:t>CTO</a:t>
            </a:r>
            <a:endParaRPr/>
          </a:p>
          <a:p>
            <a:pPr indent="0" lvl="0" marL="0" rtl="0" algn="l">
              <a:lnSpc>
                <a:spcPct val="150000"/>
              </a:lnSpc>
              <a:spcBef>
                <a:spcPts val="500"/>
              </a:spcBef>
              <a:spcAft>
                <a:spcPts val="0"/>
              </a:spcAft>
              <a:buClr>
                <a:schemeClr val="dk1"/>
              </a:buClr>
              <a:buSzPts val="1800"/>
              <a:buNone/>
            </a:pPr>
            <a:r>
              <a:rPr lang="en-US" sz="1800"/>
              <a:t>FEDERICO </a:t>
            </a:r>
            <a:endParaRPr/>
          </a:p>
          <a:p>
            <a:pPr indent="0" lvl="0" marL="0" rtl="0" algn="l">
              <a:lnSpc>
                <a:spcPct val="100000"/>
              </a:lnSpc>
              <a:spcBef>
                <a:spcPts val="500"/>
              </a:spcBef>
              <a:spcAft>
                <a:spcPts val="0"/>
              </a:spcAft>
              <a:buClr>
                <a:schemeClr val="dk1"/>
              </a:buClr>
              <a:buSzPts val="1500"/>
              <a:buNone/>
            </a:pPr>
            <a:r>
              <a:rPr lang="en-US" sz="1500"/>
              <a:t>CPO</a:t>
            </a:r>
            <a:endParaRPr/>
          </a:p>
          <a:p>
            <a:pPr indent="0" lvl="0" marL="0" rtl="0" algn="l">
              <a:lnSpc>
                <a:spcPct val="150000"/>
              </a:lnSpc>
              <a:spcBef>
                <a:spcPts val="500"/>
              </a:spcBef>
              <a:spcAft>
                <a:spcPts val="0"/>
              </a:spcAft>
              <a:buClr>
                <a:schemeClr val="dk1"/>
              </a:buClr>
              <a:buSzPts val="1800"/>
              <a:buNone/>
            </a:pPr>
            <a:r>
              <a:rPr lang="en-US" sz="1800"/>
              <a:t>ALEJANDRA </a:t>
            </a:r>
            <a:endParaRPr/>
          </a:p>
          <a:p>
            <a:pPr indent="0" lvl="0" marL="0" rtl="0" algn="l">
              <a:lnSpc>
                <a:spcPct val="100000"/>
              </a:lnSpc>
              <a:spcBef>
                <a:spcPts val="500"/>
              </a:spcBef>
              <a:spcAft>
                <a:spcPts val="0"/>
              </a:spcAft>
              <a:buClr>
                <a:schemeClr val="dk1"/>
              </a:buClr>
              <a:buSzPts val="1500"/>
              <a:buNone/>
            </a:pPr>
            <a:r>
              <a:rPr lang="en-US" sz="1500"/>
              <a:t>CMO</a:t>
            </a:r>
            <a:endParaRPr/>
          </a:p>
          <a:p>
            <a:pPr indent="0" lvl="0" marL="0" rtl="0" algn="l">
              <a:lnSpc>
                <a:spcPct val="150000"/>
              </a:lnSpc>
              <a:spcBef>
                <a:spcPts val="500"/>
              </a:spcBef>
              <a:spcAft>
                <a:spcPts val="0"/>
              </a:spcAft>
              <a:buClr>
                <a:schemeClr val="dk1"/>
              </a:buClr>
              <a:buSzPts val="1800"/>
              <a:buNone/>
            </a:pPr>
            <a:r>
              <a:rPr lang="en-US" sz="1800"/>
              <a:t>JIM </a:t>
            </a:r>
            <a:endParaRPr/>
          </a:p>
          <a:p>
            <a:pPr indent="0" lvl="0" marL="0" rtl="0" algn="l">
              <a:lnSpc>
                <a:spcPct val="100000"/>
              </a:lnSpc>
              <a:spcBef>
                <a:spcPts val="500"/>
              </a:spcBef>
              <a:spcAft>
                <a:spcPts val="0"/>
              </a:spcAft>
              <a:buClr>
                <a:schemeClr val="dk1"/>
              </a:buClr>
              <a:buSzPts val="1500"/>
              <a:buNone/>
            </a:pPr>
            <a:r>
              <a:rPr lang="en-US" sz="1500"/>
              <a:t>COO</a:t>
            </a:r>
            <a:endParaRPr/>
          </a:p>
        </p:txBody>
      </p:sp>
      <p:sp>
        <p:nvSpPr>
          <p:cNvPr id="259" name="Google Shape;259;p1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7"/>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6000"/>
              <a:buFont typeface="Calibri"/>
              <a:buNone/>
            </a:pPr>
            <a:r>
              <a:rPr lang="en-US"/>
              <a:t>WHAT’S NEXT</a:t>
            </a:r>
            <a:endParaRPr/>
          </a:p>
        </p:txBody>
      </p:sp>
      <p:pic>
        <p:nvPicPr>
          <p:cNvPr descr="close up of computer on top of table against a brick wall" id="265" name="Google Shape;265;p17"/>
          <p:cNvPicPr preferRelativeResize="0"/>
          <p:nvPr>
            <p:ph idx="2" type="pic"/>
          </p:nvPr>
        </p:nvPicPr>
        <p:blipFill rotWithShape="1">
          <a:blip r:embed="rId3">
            <a:alphaModFix/>
          </a:blip>
          <a:srcRect b="0" l="20370" r="20369" t="0"/>
          <a:stretch/>
        </p:blipFill>
        <p:spPr>
          <a:xfrm>
            <a:off x="0" y="0"/>
            <a:ext cx="6096000" cy="6867922"/>
          </a:xfrm>
          <a:prstGeom prst="rect">
            <a:avLst/>
          </a:prstGeom>
          <a:noFill/>
          <a:ln>
            <a:noFill/>
          </a:ln>
        </p:spPr>
      </p:pic>
      <p:sp>
        <p:nvSpPr>
          <p:cNvPr id="266" name="Google Shape;266;p17"/>
          <p:cNvSpPr txBox="1"/>
          <p:nvPr>
            <p:ph idx="1" type="body"/>
          </p:nvPr>
        </p:nvSpPr>
        <p:spPr>
          <a:xfrm>
            <a:off x="6096000" y="4378134"/>
            <a:ext cx="237744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LOOKING AHEAD</a:t>
            </a:r>
            <a:endParaRPr/>
          </a:p>
        </p:txBody>
      </p:sp>
      <p:sp>
        <p:nvSpPr>
          <p:cNvPr id="267" name="Google Shape;267;p1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GOALS FOR Q2</a:t>
            </a:r>
            <a:endParaRPr/>
          </a:p>
        </p:txBody>
      </p:sp>
      <p:pic>
        <p:nvPicPr>
          <p:cNvPr descr="group professional photo" id="273" name="Google Shape;273;p18"/>
          <p:cNvPicPr preferRelativeResize="0"/>
          <p:nvPr>
            <p:ph idx="3" type="pic"/>
          </p:nvPr>
        </p:nvPicPr>
        <p:blipFill rotWithShape="1">
          <a:blip r:embed="rId3">
            <a:alphaModFix/>
          </a:blip>
          <a:srcRect b="22474" l="0" r="0" t="22474"/>
          <a:stretch/>
        </p:blipFill>
        <p:spPr>
          <a:xfrm>
            <a:off x="469900" y="1638300"/>
            <a:ext cx="5156200" cy="1892300"/>
          </a:xfrm>
          <a:prstGeom prst="rect">
            <a:avLst/>
          </a:prstGeom>
          <a:noFill/>
          <a:ln>
            <a:noFill/>
          </a:ln>
        </p:spPr>
      </p:pic>
      <p:pic>
        <p:nvPicPr>
          <p:cNvPr descr="close up of computer boards" id="274" name="Google Shape;274;p18"/>
          <p:cNvPicPr preferRelativeResize="0"/>
          <p:nvPr>
            <p:ph idx="2" type="pic"/>
          </p:nvPr>
        </p:nvPicPr>
        <p:blipFill rotWithShape="1">
          <a:blip r:embed="rId4">
            <a:alphaModFix/>
          </a:blip>
          <a:srcRect b="15074" l="0" r="0" t="15074"/>
          <a:stretch/>
        </p:blipFill>
        <p:spPr>
          <a:xfrm>
            <a:off x="6578601" y="1638300"/>
            <a:ext cx="5156200" cy="1892300"/>
          </a:xfrm>
          <a:prstGeom prst="rect">
            <a:avLst/>
          </a:prstGeom>
          <a:noFill/>
          <a:ln>
            <a:noFill/>
          </a:ln>
        </p:spPr>
      </p:pic>
      <p:sp>
        <p:nvSpPr>
          <p:cNvPr id="275" name="Google Shape;275;p18"/>
          <p:cNvSpPr txBox="1"/>
          <p:nvPr>
            <p:ph idx="1" type="body"/>
          </p:nvPr>
        </p:nvSpPr>
        <p:spPr>
          <a:xfrm>
            <a:off x="469107" y="3864355"/>
            <a:ext cx="5157787" cy="4945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US">
                <a:solidFill>
                  <a:schemeClr val="dk1"/>
                </a:solidFill>
              </a:rPr>
              <a:t>EMPLOYEE OPPORTUNITIES</a:t>
            </a:r>
            <a:endParaRPr/>
          </a:p>
        </p:txBody>
      </p:sp>
      <p:sp>
        <p:nvSpPr>
          <p:cNvPr id="276" name="Google Shape;276;p18"/>
          <p:cNvSpPr txBox="1"/>
          <p:nvPr>
            <p:ph idx="5" type="body"/>
          </p:nvPr>
        </p:nvSpPr>
        <p:spPr>
          <a:xfrm>
            <a:off x="6565107" y="3864355"/>
            <a:ext cx="5183188" cy="4945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US">
                <a:solidFill>
                  <a:schemeClr val="dk1"/>
                </a:solidFill>
              </a:rPr>
              <a:t>BUSINESS PRIORITIES</a:t>
            </a:r>
            <a:endParaRPr/>
          </a:p>
        </p:txBody>
      </p:sp>
      <p:sp>
        <p:nvSpPr>
          <p:cNvPr id="277" name="Google Shape;277;p18"/>
          <p:cNvSpPr txBox="1"/>
          <p:nvPr>
            <p:ph idx="4" type="body"/>
          </p:nvPr>
        </p:nvSpPr>
        <p:spPr>
          <a:xfrm>
            <a:off x="469107" y="4531139"/>
            <a:ext cx="5157787" cy="203914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400"/>
              <a:buFont typeface="Noto Sans Symbols"/>
              <a:buChar char="▪"/>
            </a:pPr>
            <a:r>
              <a:rPr lang="en-US" sz="1400">
                <a:solidFill>
                  <a:schemeClr val="dk1"/>
                </a:solidFill>
              </a:rPr>
              <a:t>End of fiscal celebration on July 15th </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solidFill>
                  <a:schemeClr val="dk1"/>
                </a:solidFill>
              </a:rPr>
              <a:t>Employee day of learning on August 14th </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solidFill>
                  <a:schemeClr val="dk1"/>
                </a:solidFill>
              </a:rPr>
              <a:t>Employee Yoga on September 3rd </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solidFill>
                  <a:schemeClr val="dk1"/>
                </a:solidFill>
              </a:rPr>
              <a:t>Seminar series begins September 10th </a:t>
            </a:r>
            <a:endParaRPr/>
          </a:p>
        </p:txBody>
      </p:sp>
      <p:sp>
        <p:nvSpPr>
          <p:cNvPr id="278" name="Google Shape;278;p18"/>
          <p:cNvSpPr txBox="1"/>
          <p:nvPr>
            <p:ph idx="6" type="body"/>
          </p:nvPr>
        </p:nvSpPr>
        <p:spPr>
          <a:xfrm>
            <a:off x="6565107" y="4531139"/>
            <a:ext cx="5183188" cy="203914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400"/>
              <a:buFont typeface="Noto Sans Symbols"/>
              <a:buChar char="▪"/>
            </a:pPr>
            <a:r>
              <a:rPr lang="en-US" sz="1400">
                <a:solidFill>
                  <a:schemeClr val="dk1"/>
                </a:solidFill>
              </a:rPr>
              <a:t>Increase customer satisfaction by 2%</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solidFill>
                  <a:schemeClr val="dk1"/>
                </a:solidFill>
              </a:rPr>
              <a:t>Maintain growth</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solidFill>
                  <a:schemeClr val="dk1"/>
                </a:solidFill>
              </a:rPr>
              <a:t>Initiative partnership with 3rd party organizations</a:t>
            </a:r>
            <a:endParaRPr/>
          </a:p>
        </p:txBody>
      </p:sp>
      <p:sp>
        <p:nvSpPr>
          <p:cNvPr id="279" name="Google Shape;279;p1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7068819" y="642927"/>
            <a:ext cx="4846320" cy="143594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5400"/>
              <a:buFont typeface="Calibri"/>
              <a:buNone/>
            </a:pPr>
            <a:r>
              <a:rPr lang="en-US"/>
              <a:t>AGENDA</a:t>
            </a:r>
            <a:endParaRPr/>
          </a:p>
        </p:txBody>
      </p:sp>
      <p:pic>
        <p:nvPicPr>
          <p:cNvPr descr="group of people at a conference table" id="130" name="Google Shape;130;p2"/>
          <p:cNvPicPr preferRelativeResize="0"/>
          <p:nvPr>
            <p:ph idx="2" type="pic"/>
          </p:nvPr>
        </p:nvPicPr>
        <p:blipFill rotWithShape="1">
          <a:blip r:embed="rId3">
            <a:alphaModFix/>
          </a:blip>
          <a:srcRect b="0" l="20370" r="20369" t="0"/>
          <a:stretch/>
        </p:blipFill>
        <p:spPr>
          <a:xfrm>
            <a:off x="0" y="0"/>
            <a:ext cx="6096000" cy="6858000"/>
          </a:xfrm>
          <a:prstGeom prst="parallelogram">
            <a:avLst>
              <a:gd fmla="val 25000" name="adj"/>
            </a:avLst>
          </a:prstGeom>
          <a:noFill/>
          <a:ln>
            <a:noFill/>
          </a:ln>
        </p:spPr>
      </p:pic>
      <p:sp>
        <p:nvSpPr>
          <p:cNvPr id="131" name="Google Shape;131;p2"/>
          <p:cNvSpPr txBox="1"/>
          <p:nvPr>
            <p:ph idx="1" type="body"/>
          </p:nvPr>
        </p:nvSpPr>
        <p:spPr>
          <a:xfrm>
            <a:off x="7068820" y="2078875"/>
            <a:ext cx="4114800" cy="379888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800"/>
              <a:buNone/>
            </a:pPr>
            <a:r>
              <a:rPr lang="en-US"/>
              <a:t>INTRODUCTION</a:t>
            </a:r>
            <a:endParaRPr/>
          </a:p>
          <a:p>
            <a:pPr indent="0" lvl="0" marL="0" rtl="0" algn="l">
              <a:lnSpc>
                <a:spcPct val="150000"/>
              </a:lnSpc>
              <a:spcBef>
                <a:spcPts val="1000"/>
              </a:spcBef>
              <a:spcAft>
                <a:spcPts val="0"/>
              </a:spcAft>
              <a:buClr>
                <a:schemeClr val="dk1"/>
              </a:buClr>
              <a:buSzPts val="1800"/>
              <a:buNone/>
            </a:pPr>
            <a:r>
              <a:rPr lang="en-US"/>
              <a:t>BACKGROUND</a:t>
            </a:r>
            <a:endParaRPr/>
          </a:p>
          <a:p>
            <a:pPr indent="0" lvl="0" marL="0" rtl="0" algn="l">
              <a:lnSpc>
                <a:spcPct val="150000"/>
              </a:lnSpc>
              <a:spcBef>
                <a:spcPts val="1000"/>
              </a:spcBef>
              <a:spcAft>
                <a:spcPts val="0"/>
              </a:spcAft>
              <a:buClr>
                <a:schemeClr val="dk1"/>
              </a:buClr>
              <a:buSzPts val="1800"/>
              <a:buNone/>
            </a:pPr>
            <a:r>
              <a:rPr lang="en-US"/>
              <a:t>DATA COLLECTION &amp; DELIVERY</a:t>
            </a:r>
            <a:endParaRPr/>
          </a:p>
          <a:p>
            <a:pPr indent="0" lvl="0" marL="0" rtl="0" algn="l">
              <a:lnSpc>
                <a:spcPct val="150000"/>
              </a:lnSpc>
              <a:spcBef>
                <a:spcPts val="1000"/>
              </a:spcBef>
              <a:spcAft>
                <a:spcPts val="0"/>
              </a:spcAft>
              <a:buClr>
                <a:schemeClr val="dk1"/>
              </a:buClr>
              <a:buSzPts val="1800"/>
              <a:buNone/>
            </a:pPr>
            <a:r>
              <a:t/>
            </a:r>
            <a:endParaRPr/>
          </a:p>
          <a:p>
            <a:pPr indent="0" lvl="0" marL="0" rtl="0" algn="l">
              <a:lnSpc>
                <a:spcPct val="150000"/>
              </a:lnSpc>
              <a:spcBef>
                <a:spcPts val="1000"/>
              </a:spcBef>
              <a:spcAft>
                <a:spcPts val="0"/>
              </a:spcAft>
              <a:buClr>
                <a:schemeClr val="dk1"/>
              </a:buClr>
              <a:buSzPts val="1800"/>
              <a:buNone/>
            </a:pPr>
            <a:r>
              <a:rPr lang="en-US"/>
              <a:t>CLOSING</a:t>
            </a:r>
            <a:endParaRPr/>
          </a:p>
          <a:p>
            <a:pPr indent="0" lvl="0" marL="0" rtl="0" algn="l">
              <a:lnSpc>
                <a:spcPct val="150000"/>
              </a:lnSpc>
              <a:spcBef>
                <a:spcPts val="1000"/>
              </a:spcBef>
              <a:spcAft>
                <a:spcPts val="0"/>
              </a:spcAft>
              <a:buClr>
                <a:schemeClr val="dk1"/>
              </a:buClr>
              <a:buSzPts val="1800"/>
              <a:buNone/>
            </a:pPr>
            <a:r>
              <a:t/>
            </a:r>
            <a:endParaRPr/>
          </a:p>
        </p:txBody>
      </p:sp>
      <p:sp>
        <p:nvSpPr>
          <p:cNvPr id="132" name="Google Shape;132;p2"/>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9"/>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GOALS FOR Q2 </a:t>
            </a:r>
            <a:endParaRPr/>
          </a:p>
        </p:txBody>
      </p:sp>
      <p:pic>
        <p:nvPicPr>
          <p:cNvPr descr="person staring at blueprints on a wall" id="285" name="Google Shape;285;p19"/>
          <p:cNvPicPr preferRelativeResize="0"/>
          <p:nvPr>
            <p:ph idx="2" type="pic"/>
          </p:nvPr>
        </p:nvPicPr>
        <p:blipFill rotWithShape="1">
          <a:blip r:embed="rId3">
            <a:alphaModFix/>
          </a:blip>
          <a:srcRect b="4341" l="0" r="0" t="4341"/>
          <a:stretch/>
        </p:blipFill>
        <p:spPr>
          <a:xfrm>
            <a:off x="960438" y="1624013"/>
            <a:ext cx="3108325" cy="1892300"/>
          </a:xfrm>
          <a:prstGeom prst="rect">
            <a:avLst/>
          </a:prstGeom>
          <a:noFill/>
          <a:ln>
            <a:noFill/>
          </a:ln>
        </p:spPr>
      </p:pic>
      <p:pic>
        <p:nvPicPr>
          <p:cNvPr descr="sticky notes on a clear dry erase board" id="286" name="Google Shape;286;p19"/>
          <p:cNvPicPr preferRelativeResize="0"/>
          <p:nvPr>
            <p:ph idx="3" type="pic"/>
          </p:nvPr>
        </p:nvPicPr>
        <p:blipFill rotWithShape="1">
          <a:blip r:embed="rId4">
            <a:alphaModFix/>
          </a:blip>
          <a:srcRect b="4341" l="0" r="0" t="4341"/>
          <a:stretch/>
        </p:blipFill>
        <p:spPr>
          <a:xfrm>
            <a:off x="4542155" y="1623219"/>
            <a:ext cx="3108325" cy="1892300"/>
          </a:xfrm>
          <a:prstGeom prst="rect">
            <a:avLst/>
          </a:prstGeom>
          <a:noFill/>
          <a:ln>
            <a:noFill/>
          </a:ln>
        </p:spPr>
      </p:pic>
      <p:pic>
        <p:nvPicPr>
          <p:cNvPr descr="group of people at a conference table" id="287" name="Google Shape;287;p19"/>
          <p:cNvPicPr preferRelativeResize="0"/>
          <p:nvPr>
            <p:ph idx="4" type="pic"/>
          </p:nvPr>
        </p:nvPicPr>
        <p:blipFill rotWithShape="1">
          <a:blip r:embed="rId5">
            <a:alphaModFix/>
          </a:blip>
          <a:srcRect b="4341" l="0" r="0" t="4341"/>
          <a:stretch/>
        </p:blipFill>
        <p:spPr>
          <a:xfrm>
            <a:off x="8122920" y="1623219"/>
            <a:ext cx="3108325" cy="1892300"/>
          </a:xfrm>
          <a:prstGeom prst="rect">
            <a:avLst/>
          </a:prstGeom>
          <a:noFill/>
          <a:ln>
            <a:noFill/>
          </a:ln>
        </p:spPr>
      </p:pic>
      <p:sp>
        <p:nvSpPr>
          <p:cNvPr id="288" name="Google Shape;288;p19"/>
          <p:cNvSpPr txBox="1"/>
          <p:nvPr>
            <p:ph idx="1" type="body"/>
          </p:nvPr>
        </p:nvSpPr>
        <p:spPr>
          <a:xfrm>
            <a:off x="960121" y="3669506"/>
            <a:ext cx="3108326" cy="25669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a:t>BUSINESS </a:t>
            </a:r>
            <a:br>
              <a:rPr lang="en-US"/>
            </a:br>
            <a:r>
              <a:rPr lang="en-US"/>
              <a:t>PRIORITIES</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t>Increase customer satisfaction by 2%</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a:t>Maintain growth</a:t>
            </a:r>
            <a:endParaRPr/>
          </a:p>
          <a:p>
            <a:pPr indent="0" lvl="0" marL="0" rtl="0" algn="l">
              <a:lnSpc>
                <a:spcPct val="100000"/>
              </a:lnSpc>
              <a:spcBef>
                <a:spcPts val="0"/>
              </a:spcBef>
              <a:spcAft>
                <a:spcPts val="0"/>
              </a:spcAft>
              <a:buClr>
                <a:schemeClr val="dk1"/>
              </a:buClr>
              <a:buSzPts val="2400"/>
              <a:buNone/>
            </a:pPr>
            <a:r>
              <a:t/>
            </a:r>
            <a:endParaRPr/>
          </a:p>
          <a:p>
            <a:pPr indent="0" lvl="0" marL="0" rtl="0" algn="l">
              <a:lnSpc>
                <a:spcPct val="150000"/>
              </a:lnSpc>
              <a:spcBef>
                <a:spcPts val="1000"/>
              </a:spcBef>
              <a:spcAft>
                <a:spcPts val="0"/>
              </a:spcAft>
              <a:buClr>
                <a:schemeClr val="dk1"/>
              </a:buClr>
              <a:buSzPts val="2400"/>
              <a:buFont typeface="Noto Sans Symbols"/>
              <a:buNone/>
            </a:pPr>
            <a:r>
              <a:t/>
            </a:r>
            <a:endParaRPr/>
          </a:p>
        </p:txBody>
      </p:sp>
      <p:sp>
        <p:nvSpPr>
          <p:cNvPr id="289" name="Google Shape;289;p19"/>
          <p:cNvSpPr txBox="1"/>
          <p:nvPr/>
        </p:nvSpPr>
        <p:spPr>
          <a:xfrm>
            <a:off x="4541520" y="3670301"/>
            <a:ext cx="3108960" cy="275589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ADDED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PRIORITIES</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Improve social media presence</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Ensure the cost of development stays below budget</a:t>
            </a:r>
            <a:endParaRPr/>
          </a:p>
          <a:p>
            <a:pPr indent="-127000" lvl="0" marL="228600" marR="0" rtl="0" algn="l">
              <a:lnSpc>
                <a:spcPct val="150000"/>
              </a:lnSpc>
              <a:spcBef>
                <a:spcPts val="100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p:txBody>
      </p:sp>
      <p:sp>
        <p:nvSpPr>
          <p:cNvPr id="290" name="Google Shape;290;p19"/>
          <p:cNvSpPr txBox="1"/>
          <p:nvPr/>
        </p:nvSpPr>
        <p:spPr>
          <a:xfrm>
            <a:off x="8122920" y="3670302"/>
            <a:ext cx="3108960" cy="275589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Calibri"/>
                <a:ea typeface="Calibri"/>
                <a:cs typeface="Calibri"/>
                <a:sym typeface="Calibri"/>
              </a:rPr>
              <a:t>EMPLOYEE OPPORTUNITIES</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Interns begin</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Indoor rec leagues</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Chess tournaments</a:t>
            </a:r>
            <a:endParaRPr/>
          </a:p>
          <a:p>
            <a:pPr indent="-228600" lvl="0" marL="228600" marR="0" rtl="0" algn="l">
              <a:lnSpc>
                <a:spcPct val="100000"/>
              </a:lnSpc>
              <a:spcBef>
                <a:spcPts val="1000"/>
              </a:spcBef>
              <a:spcAft>
                <a:spcPts val="0"/>
              </a:spcAft>
              <a:buClr>
                <a:schemeClr val="dk1"/>
              </a:buClr>
              <a:buSzPts val="1400"/>
              <a:buFont typeface="Noto Sans Symbols"/>
              <a:buChar char="▪"/>
            </a:pPr>
            <a:r>
              <a:rPr lang="en-US" sz="1400">
                <a:solidFill>
                  <a:schemeClr val="dk1"/>
                </a:solidFill>
                <a:latin typeface="Calibri"/>
                <a:ea typeface="Calibri"/>
                <a:cs typeface="Calibri"/>
                <a:sym typeface="Calibri"/>
              </a:rPr>
              <a:t>Big Game watching party</a:t>
            </a:r>
            <a:endParaRPr/>
          </a:p>
        </p:txBody>
      </p:sp>
      <p:sp>
        <p:nvSpPr>
          <p:cNvPr id="291" name="Google Shape;291;p1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0"/>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lang="en-US"/>
              <a:t>SUMMARY</a:t>
            </a:r>
            <a:endParaRPr/>
          </a:p>
        </p:txBody>
      </p:sp>
      <p:pic>
        <p:nvPicPr>
          <p:cNvPr descr="person staring at blueprints on a brick wall" id="298" name="Google Shape;298;p20"/>
          <p:cNvPicPr preferRelativeResize="0"/>
          <p:nvPr>
            <p:ph idx="2" type="pic"/>
          </p:nvPr>
        </p:nvPicPr>
        <p:blipFill rotWithShape="1">
          <a:blip r:embed="rId3">
            <a:alphaModFix/>
          </a:blip>
          <a:srcRect b="326" l="23552" r="23879" t="1"/>
          <a:stretch/>
        </p:blipFill>
        <p:spPr>
          <a:xfrm>
            <a:off x="0" y="0"/>
            <a:ext cx="5416550" cy="6858000"/>
          </a:xfrm>
          <a:prstGeom prst="rect">
            <a:avLst/>
          </a:prstGeom>
          <a:noFill/>
          <a:ln>
            <a:noFill/>
          </a:ln>
        </p:spPr>
      </p:pic>
      <p:sp>
        <p:nvSpPr>
          <p:cNvPr id="299" name="Google Shape;299;p20"/>
          <p:cNvSpPr txBox="1"/>
          <p:nvPr>
            <p:ph idx="1" type="body"/>
          </p:nvPr>
        </p:nvSpPr>
        <p:spPr>
          <a:xfrm>
            <a:off x="6096000" y="1660945"/>
            <a:ext cx="5669280" cy="4208346"/>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0"/>
              </a:spcBef>
              <a:spcAft>
                <a:spcPts val="0"/>
              </a:spcAft>
              <a:buClr>
                <a:schemeClr val="dk1"/>
              </a:buClr>
              <a:buSzPct val="100000"/>
              <a:buFont typeface="Arial"/>
              <a:buNone/>
            </a:pPr>
            <a:r>
              <a:rPr b="0" i="0" lang="en-US" sz="2000" u="none" cap="none" strike="noStrike">
                <a:solidFill>
                  <a:schemeClr val="dk1"/>
                </a:solidFill>
                <a:latin typeface="Calibri"/>
                <a:ea typeface="Calibri"/>
                <a:cs typeface="Calibri"/>
                <a:sym typeface="Calibri"/>
              </a:rPr>
              <a:t>OUR BUSINESS IS GOOD</a:t>
            </a:r>
            <a:endParaRPr/>
          </a:p>
          <a:p>
            <a:pPr indent="0" lvl="0" marL="0" marR="0" rtl="0" algn="l">
              <a:lnSpc>
                <a:spcPct val="100000"/>
              </a:lnSpc>
              <a:spcBef>
                <a:spcPts val="1000"/>
              </a:spcBef>
              <a:spcAft>
                <a:spcPts val="0"/>
              </a:spcAft>
              <a:buClr>
                <a:schemeClr val="dk1"/>
              </a:buClr>
              <a:buSzPct val="100000"/>
              <a:buFont typeface="Arial"/>
              <a:buNone/>
            </a:pPr>
            <a:r>
              <a:rPr b="0" i="0" lang="en-US" sz="1600" u="none" cap="none" strike="noStrike">
                <a:solidFill>
                  <a:schemeClr val="dk1"/>
                </a:solidFill>
                <a:latin typeface="Calibri"/>
                <a:ea typeface="Calibri"/>
                <a:cs typeface="Calibri"/>
                <a:sym typeface="Calibri"/>
              </a:rPr>
              <a:t>Profits are up in the last quarter by 3%</a:t>
            </a:r>
            <a:endParaRPr/>
          </a:p>
          <a:p>
            <a:pPr indent="0" lvl="0" marL="0" marR="0" rtl="0" algn="l">
              <a:lnSpc>
                <a:spcPct val="100000"/>
              </a:lnSpc>
              <a:spcBef>
                <a:spcPts val="1000"/>
              </a:spcBef>
              <a:spcAft>
                <a:spcPts val="0"/>
              </a:spcAft>
              <a:buClr>
                <a:schemeClr val="dk1"/>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ct val="100000"/>
              <a:buFont typeface="Arial"/>
              <a:buNone/>
            </a:pPr>
            <a:r>
              <a:rPr b="0" i="0" lang="en-US" sz="2000" u="none" cap="none" strike="noStrike">
                <a:solidFill>
                  <a:schemeClr val="dk1"/>
                </a:solidFill>
                <a:latin typeface="Calibri"/>
                <a:ea typeface="Calibri"/>
                <a:cs typeface="Calibri"/>
                <a:sym typeface="Calibri"/>
              </a:rPr>
              <a:t>WE’RE GETTING OUR WORK DONE</a:t>
            </a:r>
            <a:endParaRPr/>
          </a:p>
          <a:p>
            <a:pPr indent="0" lvl="0" marL="0" marR="0" rtl="0" algn="l">
              <a:lnSpc>
                <a:spcPct val="100000"/>
              </a:lnSpc>
              <a:spcBef>
                <a:spcPts val="1000"/>
              </a:spcBef>
              <a:spcAft>
                <a:spcPts val="0"/>
              </a:spcAft>
              <a:buClr>
                <a:schemeClr val="dk1"/>
              </a:buClr>
              <a:buSzPct val="100000"/>
              <a:buFont typeface="Arial"/>
              <a:buNone/>
            </a:pPr>
            <a:r>
              <a:rPr b="0" i="0" lang="en-US" sz="1600" u="none" cap="none" strike="noStrike">
                <a:solidFill>
                  <a:schemeClr val="dk1"/>
                </a:solidFill>
                <a:latin typeface="Calibri"/>
                <a:ea typeface="Calibri"/>
                <a:cs typeface="Calibri"/>
                <a:sym typeface="Calibri"/>
              </a:rPr>
              <a:t>We finished the consolidation project</a:t>
            </a:r>
            <a:endParaRPr/>
          </a:p>
          <a:p>
            <a:pPr indent="0" lvl="0" marL="0" marR="0" rtl="0" algn="l">
              <a:lnSpc>
                <a:spcPct val="100000"/>
              </a:lnSpc>
              <a:spcBef>
                <a:spcPts val="1000"/>
              </a:spcBef>
              <a:spcAft>
                <a:spcPts val="0"/>
              </a:spcAft>
              <a:buClr>
                <a:schemeClr val="dk1"/>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ct val="100000"/>
              <a:buFont typeface="Arial"/>
              <a:buNone/>
            </a:pPr>
            <a:r>
              <a:rPr b="0" i="0" lang="en-US" sz="2000" u="none" cap="none" strike="noStrike">
                <a:solidFill>
                  <a:schemeClr val="dk1"/>
                </a:solidFill>
                <a:latin typeface="Calibri"/>
                <a:ea typeface="Calibri"/>
                <a:cs typeface="Calibri"/>
                <a:sym typeface="Calibri"/>
              </a:rPr>
              <a:t>WE’RE DELIVERING FOR OUR CUSTOMERS</a:t>
            </a:r>
            <a:endParaRPr/>
          </a:p>
          <a:p>
            <a:pPr indent="0" lvl="0" marL="0" marR="0" rtl="0" algn="l">
              <a:lnSpc>
                <a:spcPct val="100000"/>
              </a:lnSpc>
              <a:spcBef>
                <a:spcPts val="1000"/>
              </a:spcBef>
              <a:spcAft>
                <a:spcPts val="0"/>
              </a:spcAft>
              <a:buClr>
                <a:schemeClr val="dk1"/>
              </a:buClr>
              <a:buSzPct val="100000"/>
              <a:buFont typeface="Arial"/>
              <a:buNone/>
            </a:pPr>
            <a:r>
              <a:rPr b="0" i="0" lang="en-US" sz="1600" u="none" cap="none" strike="noStrike">
                <a:solidFill>
                  <a:schemeClr val="dk1"/>
                </a:solidFill>
                <a:latin typeface="Calibri"/>
                <a:ea typeface="Calibri"/>
                <a:cs typeface="Calibri"/>
                <a:sym typeface="Calibri"/>
              </a:rPr>
              <a:t>Customer satisfaction increased from 70 to 80%</a:t>
            </a:r>
            <a:endParaRPr/>
          </a:p>
          <a:p>
            <a:pPr indent="0" lvl="0" marL="0" marR="0" rtl="0" algn="l">
              <a:lnSpc>
                <a:spcPct val="100000"/>
              </a:lnSpc>
              <a:spcBef>
                <a:spcPts val="1000"/>
              </a:spcBef>
              <a:spcAft>
                <a:spcPts val="0"/>
              </a:spcAft>
              <a:buClr>
                <a:schemeClr val="dk1"/>
              </a:buClr>
              <a:buSzPct val="1000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chemeClr val="dk1"/>
              </a:buClr>
              <a:buSzPct val="100000"/>
              <a:buFont typeface="Arial"/>
              <a:buNone/>
            </a:pPr>
            <a:r>
              <a:rPr b="0" i="0" lang="en-US" sz="2000" u="none" cap="none" strike="noStrike">
                <a:solidFill>
                  <a:schemeClr val="dk1"/>
                </a:solidFill>
                <a:latin typeface="Calibri"/>
                <a:ea typeface="Calibri"/>
                <a:cs typeface="Calibri"/>
                <a:sym typeface="Calibri"/>
              </a:rPr>
              <a:t>OUR CUSTOMERS KEEP COMING BACK</a:t>
            </a:r>
            <a:endParaRPr/>
          </a:p>
          <a:p>
            <a:pPr indent="0" lvl="0" marL="0" marR="0" rtl="0" algn="l">
              <a:lnSpc>
                <a:spcPct val="100000"/>
              </a:lnSpc>
              <a:spcBef>
                <a:spcPts val="1000"/>
              </a:spcBef>
              <a:spcAft>
                <a:spcPts val="0"/>
              </a:spcAft>
              <a:buClr>
                <a:schemeClr val="dk1"/>
              </a:buClr>
              <a:buSzPct val="100000"/>
              <a:buFont typeface="Arial"/>
              <a:buNone/>
            </a:pPr>
            <a:r>
              <a:rPr b="0" i="0" lang="en-US" sz="1600" u="none" cap="none" strike="noStrike">
                <a:solidFill>
                  <a:schemeClr val="dk1"/>
                </a:solidFill>
                <a:latin typeface="Calibri"/>
                <a:ea typeface="Calibri"/>
                <a:cs typeface="Calibri"/>
                <a:sym typeface="Calibri"/>
              </a:rPr>
              <a:t>We increased customer retention by 4%</a:t>
            </a:r>
            <a:endParaRPr/>
          </a:p>
          <a:p>
            <a:pPr indent="-134620" lvl="0" marL="228600" rtl="0" algn="l">
              <a:lnSpc>
                <a:spcPct val="150000"/>
              </a:lnSpc>
              <a:spcBef>
                <a:spcPts val="1000"/>
              </a:spcBef>
              <a:spcAft>
                <a:spcPts val="0"/>
              </a:spcAft>
              <a:buClr>
                <a:schemeClr val="dk1"/>
              </a:buClr>
              <a:buSzPct val="100000"/>
              <a:buNone/>
            </a:pPr>
            <a:r>
              <a:t/>
            </a:r>
            <a:endParaRPr b="1"/>
          </a:p>
        </p:txBody>
      </p:sp>
      <p:sp>
        <p:nvSpPr>
          <p:cNvPr id="300" name="Google Shape;300;p20"/>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descr="abstract image" id="305" name="Google Shape;305;p21"/>
          <p:cNvPicPr preferRelativeResize="0"/>
          <p:nvPr/>
        </p:nvPicPr>
        <p:blipFill rotWithShape="1">
          <a:blip r:embed="rId3">
            <a:alphaModFix amt="52000"/>
          </a:blip>
          <a:srcRect b="0" l="22717" r="45641" t="0"/>
          <a:stretch/>
        </p:blipFill>
        <p:spPr>
          <a:xfrm rot="-5400000">
            <a:off x="2667001" y="-2666999"/>
            <a:ext cx="6858000" cy="12192000"/>
          </a:xfrm>
          <a:prstGeom prst="rect">
            <a:avLst/>
          </a:prstGeom>
          <a:noFill/>
          <a:ln>
            <a:noFill/>
          </a:ln>
        </p:spPr>
      </p:pic>
      <p:sp>
        <p:nvSpPr>
          <p:cNvPr id="306" name="Google Shape;306;p21"/>
          <p:cNvSpPr txBox="1"/>
          <p:nvPr>
            <p:ph idx="4294967295" type="title"/>
          </p:nvPr>
        </p:nvSpPr>
        <p:spPr>
          <a:xfrm>
            <a:off x="702365" y="1660810"/>
            <a:ext cx="10787270" cy="83064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lang="en-US" sz="4000"/>
              <a:t>THANK YOU</a:t>
            </a:r>
            <a:endParaRPr/>
          </a:p>
        </p:txBody>
      </p:sp>
      <p:pic>
        <p:nvPicPr>
          <p:cNvPr descr="User" id="307" name="Google Shape;307;p21"/>
          <p:cNvPicPr preferRelativeResize="0"/>
          <p:nvPr>
            <p:ph idx="6" type="clipArt"/>
          </p:nvPr>
        </p:nvPicPr>
        <p:blipFill rotWithShape="1">
          <a:blip r:embed="rId4">
            <a:alphaModFix/>
          </a:blip>
          <a:srcRect b="0" l="0" r="0" t="0"/>
          <a:stretch/>
        </p:blipFill>
        <p:spPr>
          <a:xfrm>
            <a:off x="1754768" y="3098985"/>
            <a:ext cx="731520" cy="731520"/>
          </a:xfrm>
          <a:prstGeom prst="rect">
            <a:avLst/>
          </a:prstGeom>
          <a:noFill/>
          <a:ln>
            <a:noFill/>
          </a:ln>
        </p:spPr>
      </p:pic>
      <p:pic>
        <p:nvPicPr>
          <p:cNvPr descr="Smart Phone" id="308" name="Google Shape;308;p21"/>
          <p:cNvPicPr preferRelativeResize="0"/>
          <p:nvPr>
            <p:ph idx="7" type="clipArt"/>
          </p:nvPr>
        </p:nvPicPr>
        <p:blipFill rotWithShape="1">
          <a:blip r:embed="rId5">
            <a:alphaModFix/>
          </a:blip>
          <a:srcRect b="0" l="0" r="0" t="0"/>
          <a:stretch/>
        </p:blipFill>
        <p:spPr>
          <a:xfrm>
            <a:off x="5730873" y="3118670"/>
            <a:ext cx="730250" cy="730250"/>
          </a:xfrm>
          <a:prstGeom prst="rect">
            <a:avLst/>
          </a:prstGeom>
          <a:noFill/>
          <a:ln>
            <a:noFill/>
          </a:ln>
        </p:spPr>
      </p:pic>
      <p:pic>
        <p:nvPicPr>
          <p:cNvPr descr="Envelope" id="309" name="Google Shape;309;p21"/>
          <p:cNvPicPr preferRelativeResize="0"/>
          <p:nvPr>
            <p:ph idx="8" type="clipArt"/>
          </p:nvPr>
        </p:nvPicPr>
        <p:blipFill rotWithShape="1">
          <a:blip r:embed="rId6">
            <a:alphaModFix/>
          </a:blip>
          <a:srcRect b="0" l="0" r="0" t="0"/>
          <a:stretch/>
        </p:blipFill>
        <p:spPr>
          <a:xfrm>
            <a:off x="9705712" y="3098985"/>
            <a:ext cx="731520" cy="731520"/>
          </a:xfrm>
          <a:prstGeom prst="rect">
            <a:avLst/>
          </a:prstGeom>
          <a:noFill/>
          <a:ln>
            <a:noFill/>
          </a:ln>
        </p:spPr>
      </p:pic>
      <p:sp>
        <p:nvSpPr>
          <p:cNvPr id="310" name="Google Shape;310;p21"/>
          <p:cNvSpPr txBox="1"/>
          <p:nvPr>
            <p:ph idx="3" type="body"/>
          </p:nvPr>
        </p:nvSpPr>
        <p:spPr>
          <a:xfrm>
            <a:off x="588194" y="3903126"/>
            <a:ext cx="3064668" cy="518795"/>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1800"/>
              <a:buNone/>
            </a:pPr>
            <a:r>
              <a:rPr lang="en-US"/>
              <a:t>VICTORIA LINDQVIST</a:t>
            </a:r>
            <a:endParaRPr/>
          </a:p>
        </p:txBody>
      </p:sp>
      <p:sp>
        <p:nvSpPr>
          <p:cNvPr id="311" name="Google Shape;311;p21"/>
          <p:cNvSpPr txBox="1"/>
          <p:nvPr>
            <p:ph idx="4" type="body"/>
          </p:nvPr>
        </p:nvSpPr>
        <p:spPr>
          <a:xfrm>
            <a:off x="4563664" y="3893330"/>
            <a:ext cx="3064668" cy="518795"/>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1800"/>
              <a:buNone/>
            </a:pPr>
            <a:r>
              <a:rPr lang="en-US"/>
              <a:t>+1 (589) 555-0199</a:t>
            </a:r>
            <a:endParaRPr/>
          </a:p>
        </p:txBody>
      </p:sp>
      <p:sp>
        <p:nvSpPr>
          <p:cNvPr id="312" name="Google Shape;312;p21"/>
          <p:cNvSpPr txBox="1"/>
          <p:nvPr>
            <p:ph idx="5" type="body"/>
          </p:nvPr>
        </p:nvSpPr>
        <p:spPr>
          <a:xfrm>
            <a:off x="8539138" y="3903126"/>
            <a:ext cx="3064668" cy="518795"/>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150000"/>
              </a:lnSpc>
              <a:spcBef>
                <a:spcPts val="0"/>
              </a:spcBef>
              <a:spcAft>
                <a:spcPts val="0"/>
              </a:spcAft>
              <a:buClr>
                <a:schemeClr val="lt1"/>
              </a:buClr>
              <a:buSzPct val="100000"/>
              <a:buNone/>
            </a:pPr>
            <a:r>
              <a:rPr lang="en-US"/>
              <a:t>victoria@fabrikam.com</a:t>
            </a:r>
            <a:endParaRPr/>
          </a:p>
        </p:txBody>
      </p:sp>
      <p:sp>
        <p:nvSpPr>
          <p:cNvPr id="313" name="Google Shape;313;p21"/>
          <p:cNvSpPr txBox="1"/>
          <p:nvPr>
            <p:ph idx="1" type="body"/>
          </p:nvPr>
        </p:nvSpPr>
        <p:spPr>
          <a:xfrm>
            <a:off x="3512343" y="5137992"/>
            <a:ext cx="5167313" cy="518795"/>
          </a:xfrm>
          <a:prstGeom prst="rect">
            <a:avLst/>
          </a:prstGeom>
          <a:gradFill>
            <a:gsLst>
              <a:gs pos="0">
                <a:schemeClr val="accent5"/>
              </a:gs>
              <a:gs pos="50000">
                <a:schemeClr val="accent1"/>
              </a:gs>
              <a:gs pos="100000">
                <a:srgbClr val="E8995B"/>
              </a:gs>
            </a:gsLst>
            <a:lin ang="10800000" scaled="0"/>
          </a:grad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1800"/>
              <a:buNone/>
            </a:pPr>
            <a:r>
              <a:rPr lang="en-US"/>
              <a:t>WWW.FABRIKAM.COM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close up of computer code" id="137" name="Google Shape;137;p3"/>
          <p:cNvPicPr preferRelativeResize="0"/>
          <p:nvPr>
            <p:ph idx="2" type="pic"/>
          </p:nvPr>
        </p:nvPicPr>
        <p:blipFill rotWithShape="1">
          <a:blip r:embed="rId3">
            <a:alphaModFix amt="35000"/>
          </a:blip>
          <a:srcRect b="7813" l="0" r="0" t="7812"/>
          <a:stretch/>
        </p:blipFill>
        <p:spPr>
          <a:xfrm>
            <a:off x="0" y="0"/>
            <a:ext cx="12192000" cy="6858000"/>
          </a:xfrm>
          <a:prstGeom prst="rect">
            <a:avLst/>
          </a:prstGeom>
          <a:noFill/>
          <a:ln>
            <a:noFill/>
          </a:ln>
        </p:spPr>
      </p:pic>
      <p:sp>
        <p:nvSpPr>
          <p:cNvPr id="138" name="Google Shape;138;p3"/>
          <p:cNvSpPr txBox="1"/>
          <p:nvPr>
            <p:ph type="title"/>
          </p:nvPr>
        </p:nvSpPr>
        <p:spPr>
          <a:xfrm>
            <a:off x="4038600" y="1148239"/>
            <a:ext cx="4114800" cy="421480"/>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1400"/>
              <a:buFont typeface="Calibri"/>
              <a:buNone/>
            </a:pPr>
            <a:r>
              <a:rPr lang="en-US"/>
              <a:t>PURPOSE</a:t>
            </a:r>
            <a:endParaRPr/>
          </a:p>
        </p:txBody>
      </p:sp>
      <p:sp>
        <p:nvSpPr>
          <p:cNvPr id="139" name="Google Shape;139;p3"/>
          <p:cNvSpPr txBox="1"/>
          <p:nvPr>
            <p:ph idx="1" type="body"/>
          </p:nvPr>
        </p:nvSpPr>
        <p:spPr>
          <a:xfrm>
            <a:off x="1478756" y="1709568"/>
            <a:ext cx="9234488" cy="265144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lt1"/>
              </a:buClr>
              <a:buSzPts val="3200"/>
              <a:buNone/>
            </a:pPr>
            <a:r>
              <a:rPr lang="en-US"/>
              <a:t>To leverage machine learning to predict the possibility of medical services to be deemed medically necessary or not based on the presence of certain conditions.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6095999" y="612037"/>
            <a:ext cx="5897218" cy="8842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lang="en-US"/>
              <a:t>BACKGROUND</a:t>
            </a:r>
            <a:endParaRPr/>
          </a:p>
        </p:txBody>
      </p:sp>
      <p:pic>
        <p:nvPicPr>
          <p:cNvPr descr="table with various people working on their laptops" id="146" name="Google Shape;146;p4"/>
          <p:cNvPicPr preferRelativeResize="0"/>
          <p:nvPr>
            <p:ph idx="2" type="pic"/>
          </p:nvPr>
        </p:nvPicPr>
        <p:blipFill rotWithShape="1">
          <a:blip r:embed="rId3">
            <a:alphaModFix/>
          </a:blip>
          <a:srcRect b="0" l="23617" r="23616" t="0"/>
          <a:stretch/>
        </p:blipFill>
        <p:spPr>
          <a:xfrm>
            <a:off x="0" y="0"/>
            <a:ext cx="5416550" cy="6846932"/>
          </a:xfrm>
          <a:prstGeom prst="rect">
            <a:avLst/>
          </a:prstGeom>
          <a:noFill/>
          <a:ln>
            <a:noFill/>
          </a:ln>
        </p:spPr>
      </p:pic>
      <p:sp>
        <p:nvSpPr>
          <p:cNvPr id="147" name="Google Shape;147;p4"/>
          <p:cNvSpPr txBox="1"/>
          <p:nvPr>
            <p:ph idx="1" type="body"/>
          </p:nvPr>
        </p:nvSpPr>
        <p:spPr>
          <a:xfrm>
            <a:off x="6225539" y="1546138"/>
            <a:ext cx="3017520" cy="464871"/>
          </a:xfrm>
          <a:prstGeom prst="rect">
            <a:avLst/>
          </a:prstGeom>
          <a:gradFill>
            <a:gsLst>
              <a:gs pos="0">
                <a:schemeClr val="accent5"/>
              </a:gs>
              <a:gs pos="50000">
                <a:schemeClr val="accent1"/>
              </a:gs>
              <a:gs pos="100000">
                <a:srgbClr val="E8995B"/>
              </a:gs>
            </a:gsLst>
            <a:path path="circle">
              <a:fillToRect l="100%" t="100%"/>
            </a:path>
            <a:tileRect b="-100%" r="-10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Clinical Denials</a:t>
            </a:r>
            <a:endParaRPr/>
          </a:p>
        </p:txBody>
      </p:sp>
      <p:sp>
        <p:nvSpPr>
          <p:cNvPr id="148" name="Google Shape;148;p4"/>
          <p:cNvSpPr txBox="1"/>
          <p:nvPr>
            <p:ph idx="3" type="body"/>
          </p:nvPr>
        </p:nvSpPr>
        <p:spPr>
          <a:xfrm>
            <a:off x="6095999" y="2151529"/>
            <a:ext cx="5453269" cy="431677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1800"/>
              <a:buFont typeface="Noto Sans Symbols"/>
              <a:buChar char="▪"/>
            </a:pPr>
            <a:r>
              <a:rPr lang="en-US" sz="1800"/>
              <a:t>Clinical denials make up the highest volume of aged inventory and outstanding dollars in the healthcare industry.</a:t>
            </a:r>
            <a:endParaRPr/>
          </a:p>
          <a:p>
            <a:pPr indent="-228600" lvl="0" marL="228600" rtl="0" algn="l">
              <a:lnSpc>
                <a:spcPct val="100000"/>
              </a:lnSpc>
              <a:spcBef>
                <a:spcPts val="1000"/>
              </a:spcBef>
              <a:spcAft>
                <a:spcPts val="0"/>
              </a:spcAft>
              <a:buClr>
                <a:schemeClr val="dk1"/>
              </a:buClr>
              <a:buSzPts val="1800"/>
              <a:buFont typeface="Noto Sans Symbols"/>
              <a:buChar char="▪"/>
            </a:pPr>
            <a:r>
              <a:rPr lang="en-US" sz="1800"/>
              <a:t>Most Common Clinical Denials:</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Not Medically Necessary</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Experimental/ Investigational </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Non-Emergent/Non-Urgent </a:t>
            </a:r>
            <a:endParaRPr/>
          </a:p>
          <a:p>
            <a:pPr indent="-228600" lvl="0" marL="228600" rtl="0" algn="l">
              <a:lnSpc>
                <a:spcPct val="100000"/>
              </a:lnSpc>
              <a:spcBef>
                <a:spcPts val="1000"/>
              </a:spcBef>
              <a:spcAft>
                <a:spcPts val="0"/>
              </a:spcAft>
              <a:buClr>
                <a:schemeClr val="dk1"/>
              </a:buClr>
              <a:buSzPts val="1800"/>
              <a:buFont typeface="Noto Sans Symbols"/>
              <a:buChar char="▪"/>
            </a:pPr>
            <a:r>
              <a:rPr lang="en-US" sz="1800"/>
              <a:t>Associated Costs:  Highest Operative Expense for Insurance Plans and Healthcare Providers </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Medical record submission costs</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Clinical Nurses and Medical Directors salaries</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Pay for performance processing delay penalties</a:t>
            </a:r>
            <a:endParaRPr/>
          </a:p>
          <a:p>
            <a:pPr indent="-228600" lvl="1" marL="685800" rtl="0" algn="l">
              <a:lnSpc>
                <a:spcPct val="100000"/>
              </a:lnSpc>
              <a:spcBef>
                <a:spcPts val="500"/>
              </a:spcBef>
              <a:spcAft>
                <a:spcPts val="0"/>
              </a:spcAft>
              <a:buClr>
                <a:schemeClr val="dk1"/>
              </a:buClr>
              <a:buSzPts val="1600"/>
              <a:buFont typeface="Noto Sans Symbols"/>
              <a:buChar char="⮚"/>
            </a:pPr>
            <a:r>
              <a:rPr lang="en-US" sz="1600"/>
              <a:t>Precertification penalties</a:t>
            </a:r>
            <a:endParaRPr/>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1800"/>
              <a:buNone/>
            </a:pPr>
            <a:r>
              <a:t/>
            </a:r>
            <a:endParaRPr sz="1800"/>
          </a:p>
          <a:p>
            <a:pPr indent="0" lvl="0" marL="0" rtl="0" algn="l">
              <a:lnSpc>
                <a:spcPct val="100000"/>
              </a:lnSpc>
              <a:spcBef>
                <a:spcPts val="1000"/>
              </a:spcBef>
              <a:spcAft>
                <a:spcPts val="0"/>
              </a:spcAft>
              <a:buClr>
                <a:schemeClr val="dk1"/>
              </a:buClr>
              <a:buSzPts val="1600"/>
              <a:buNone/>
            </a:pPr>
            <a:r>
              <a:t/>
            </a:r>
            <a:endParaRPr/>
          </a:p>
        </p:txBody>
      </p:sp>
      <p:sp>
        <p:nvSpPr>
          <p:cNvPr id="149" name="Google Shape;149;p4"/>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594519" y="1"/>
            <a:ext cx="11002962" cy="162321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POINT OF VIEW</a:t>
            </a:r>
            <a:endParaRPr/>
          </a:p>
        </p:txBody>
      </p:sp>
      <p:pic>
        <p:nvPicPr>
          <p:cNvPr descr="group professional photo" id="155" name="Google Shape;155;p5"/>
          <p:cNvPicPr preferRelativeResize="0"/>
          <p:nvPr>
            <p:ph idx="3" type="pic"/>
          </p:nvPr>
        </p:nvPicPr>
        <p:blipFill rotWithShape="1">
          <a:blip r:embed="rId3">
            <a:alphaModFix/>
          </a:blip>
          <a:srcRect b="22474" l="0" r="0" t="22474"/>
          <a:stretch/>
        </p:blipFill>
        <p:spPr>
          <a:xfrm>
            <a:off x="457199" y="1184879"/>
            <a:ext cx="5156200" cy="1892300"/>
          </a:xfrm>
          <a:prstGeom prst="rect">
            <a:avLst/>
          </a:prstGeom>
          <a:noFill/>
          <a:ln>
            <a:noFill/>
          </a:ln>
        </p:spPr>
      </p:pic>
      <p:sp>
        <p:nvSpPr>
          <p:cNvPr id="156" name="Google Shape;156;p5"/>
          <p:cNvSpPr txBox="1"/>
          <p:nvPr>
            <p:ph idx="1" type="body"/>
          </p:nvPr>
        </p:nvSpPr>
        <p:spPr>
          <a:xfrm>
            <a:off x="438325" y="3369849"/>
            <a:ext cx="5157787" cy="4945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b="1" lang="en-US">
                <a:solidFill>
                  <a:schemeClr val="dk1"/>
                </a:solidFill>
              </a:rPr>
              <a:t>Insurance Plan Stance</a:t>
            </a:r>
            <a:endParaRPr/>
          </a:p>
        </p:txBody>
      </p:sp>
      <p:sp>
        <p:nvSpPr>
          <p:cNvPr id="157" name="Google Shape;157;p5"/>
          <p:cNvSpPr txBox="1"/>
          <p:nvPr>
            <p:ph idx="5" type="body"/>
          </p:nvPr>
        </p:nvSpPr>
        <p:spPr>
          <a:xfrm>
            <a:off x="6565107" y="3429000"/>
            <a:ext cx="5183188" cy="49450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b="1" lang="en-US">
                <a:solidFill>
                  <a:schemeClr val="dk1"/>
                </a:solidFill>
              </a:rPr>
              <a:t>Healthcare Provider Stance</a:t>
            </a:r>
            <a:endParaRPr/>
          </a:p>
        </p:txBody>
      </p:sp>
      <p:sp>
        <p:nvSpPr>
          <p:cNvPr id="158" name="Google Shape;158;p5"/>
          <p:cNvSpPr txBox="1"/>
          <p:nvPr>
            <p:ph idx="4" type="body"/>
          </p:nvPr>
        </p:nvSpPr>
        <p:spPr>
          <a:xfrm>
            <a:off x="457199" y="3864355"/>
            <a:ext cx="5157787" cy="203914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400"/>
              <a:buNone/>
            </a:pPr>
            <a:r>
              <a:rPr lang="en-US" sz="1400">
                <a:solidFill>
                  <a:schemeClr val="dk1"/>
                </a:solidFill>
              </a:rPr>
              <a:t>To be payable under th</a:t>
            </a:r>
            <a:r>
              <a:rPr lang="en-US" sz="1400"/>
              <a:t>e terms of the medical insurance policy, services must be medically necessary and not experimental in nature. </a:t>
            </a:r>
            <a:r>
              <a:rPr lang="en-US" sz="1400">
                <a:solidFill>
                  <a:schemeClr val="dk1"/>
                </a:solidFill>
              </a:rPr>
              <a:t> </a:t>
            </a:r>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u="sng">
                <a:solidFill>
                  <a:schemeClr val="dk1"/>
                </a:solidFill>
              </a:rPr>
              <a:t>Payable</a:t>
            </a:r>
            <a:r>
              <a:rPr lang="en-US" sz="1400">
                <a:solidFill>
                  <a:schemeClr val="dk1"/>
                </a:solidFill>
              </a:rPr>
              <a:t> 🡪 Presented medical records support medical necessity &amp; services billed are in line with treatment</a:t>
            </a:r>
            <a:endParaRPr sz="1400">
              <a:solidFill>
                <a:schemeClr val="dk1"/>
              </a:solidFill>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u="sng">
                <a:solidFill>
                  <a:schemeClr val="dk1"/>
                </a:solidFill>
              </a:rPr>
              <a:t>Not Payable </a:t>
            </a:r>
            <a:r>
              <a:rPr lang="en-US" sz="1400">
                <a:solidFill>
                  <a:schemeClr val="dk1"/>
                </a:solidFill>
              </a:rPr>
              <a:t>🡪 Presented medical records do not support medical necessity</a:t>
            </a:r>
            <a:endParaRPr sz="1400">
              <a:solidFill>
                <a:schemeClr val="dk1"/>
              </a:solidFill>
            </a:endParaRPr>
          </a:p>
        </p:txBody>
      </p:sp>
      <p:sp>
        <p:nvSpPr>
          <p:cNvPr id="159" name="Google Shape;159;p5"/>
          <p:cNvSpPr txBox="1"/>
          <p:nvPr>
            <p:ph idx="6" type="body"/>
          </p:nvPr>
        </p:nvSpPr>
        <p:spPr>
          <a:xfrm>
            <a:off x="6565107" y="3923506"/>
            <a:ext cx="5183188" cy="203914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1400"/>
              <a:buNone/>
            </a:pPr>
            <a:r>
              <a:rPr lang="en-US" sz="1400"/>
              <a:t>Based on the presented medical diagnoses, care was provided per the instruction of a physician, and the healthcare provider should be compensated for services rendered.</a:t>
            </a:r>
            <a:endParaRPr sz="1400">
              <a:solidFill>
                <a:schemeClr val="dk1"/>
              </a:solidFill>
            </a:endParaRPr>
          </a:p>
          <a:p>
            <a:pPr indent="-228600" lvl="0" marL="228600" rtl="0" algn="l">
              <a:lnSpc>
                <a:spcPct val="100000"/>
              </a:lnSpc>
              <a:spcBef>
                <a:spcPts val="1000"/>
              </a:spcBef>
              <a:spcAft>
                <a:spcPts val="0"/>
              </a:spcAft>
              <a:buClr>
                <a:schemeClr val="dk1"/>
              </a:buClr>
              <a:buSzPts val="1400"/>
              <a:buFont typeface="Noto Sans Symbols"/>
              <a:buChar char="▪"/>
            </a:pPr>
            <a:r>
              <a:rPr lang="en-US" sz="1400" u="sng"/>
              <a:t>Payable</a:t>
            </a:r>
            <a:r>
              <a:rPr lang="en-US" sz="1400"/>
              <a:t> 🡪 Care rendered meets internal medical necessity criteria and is payable per insurance plan- provider contract</a:t>
            </a:r>
            <a:endParaRPr sz="1400"/>
          </a:p>
          <a:p>
            <a:pPr indent="-228600" lvl="0" marL="228600" rtl="0" algn="l">
              <a:lnSpc>
                <a:spcPct val="100000"/>
              </a:lnSpc>
              <a:spcBef>
                <a:spcPts val="1000"/>
              </a:spcBef>
              <a:spcAft>
                <a:spcPts val="0"/>
              </a:spcAft>
              <a:buClr>
                <a:schemeClr val="dk1"/>
              </a:buClr>
              <a:buSzPts val="1400"/>
              <a:buFont typeface="Noto Sans Symbols"/>
              <a:buChar char="▪"/>
            </a:pPr>
            <a:r>
              <a:rPr lang="en-US" sz="1400" u="sng">
                <a:solidFill>
                  <a:schemeClr val="dk1"/>
                </a:solidFill>
              </a:rPr>
              <a:t>Not Payable </a:t>
            </a:r>
            <a:r>
              <a:rPr lang="en-US" sz="1400">
                <a:solidFill>
                  <a:schemeClr val="dk1"/>
                </a:solidFill>
              </a:rPr>
              <a:t>🡪 Care rendered does not meet internal medical necessity criteria and should be billed at a lower level of care or adjusted.</a:t>
            </a:r>
            <a:endParaRPr sz="1400">
              <a:solidFill>
                <a:schemeClr val="dk1"/>
              </a:solidFill>
            </a:endParaRPr>
          </a:p>
        </p:txBody>
      </p:sp>
      <p:sp>
        <p:nvSpPr>
          <p:cNvPr id="160" name="Google Shape;160;p5"/>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1" name="Google Shape;161;p5"/>
          <p:cNvPicPr preferRelativeResize="0"/>
          <p:nvPr>
            <p:ph idx="2" type="pic"/>
          </p:nvPr>
        </p:nvPicPr>
        <p:blipFill rotWithShape="1">
          <a:blip r:embed="rId4">
            <a:alphaModFix/>
          </a:blip>
          <a:srcRect b="15053" l="0" r="0" t="15053"/>
          <a:stretch/>
        </p:blipFill>
        <p:spPr>
          <a:xfrm>
            <a:off x="6565107" y="1184879"/>
            <a:ext cx="5156200" cy="18702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5982031" y="118644"/>
            <a:ext cx="5897218" cy="8842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3200"/>
              <a:buFont typeface="Calibri"/>
              <a:buNone/>
            </a:pPr>
            <a:r>
              <a:rPr lang="en-US"/>
              <a:t>INDEPENDENT MEDICAL REVIEW</a:t>
            </a:r>
            <a:endParaRPr/>
          </a:p>
        </p:txBody>
      </p:sp>
      <p:pic>
        <p:nvPicPr>
          <p:cNvPr descr="person staring at blueprints on a brick wall" id="168" name="Google Shape;168;p6"/>
          <p:cNvPicPr preferRelativeResize="0"/>
          <p:nvPr>
            <p:ph idx="2" type="pic"/>
          </p:nvPr>
        </p:nvPicPr>
        <p:blipFill rotWithShape="1">
          <a:blip r:embed="rId3">
            <a:alphaModFix/>
          </a:blip>
          <a:srcRect b="326" l="23552" r="23879" t="1"/>
          <a:stretch/>
        </p:blipFill>
        <p:spPr>
          <a:xfrm>
            <a:off x="0" y="0"/>
            <a:ext cx="5416550" cy="6858000"/>
          </a:xfrm>
          <a:prstGeom prst="rect">
            <a:avLst/>
          </a:prstGeom>
          <a:noFill/>
          <a:ln>
            <a:noFill/>
          </a:ln>
        </p:spPr>
      </p:pic>
      <p:sp>
        <p:nvSpPr>
          <p:cNvPr id="169" name="Google Shape;169;p6"/>
          <p:cNvSpPr txBox="1"/>
          <p:nvPr>
            <p:ph idx="1" type="body"/>
          </p:nvPr>
        </p:nvSpPr>
        <p:spPr>
          <a:xfrm>
            <a:off x="6095999" y="903642"/>
            <a:ext cx="5897217" cy="518518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rgbClr val="222222"/>
              </a:buClr>
              <a:buSzPts val="1800"/>
              <a:buFont typeface="Arial"/>
              <a:buNone/>
            </a:pPr>
            <a:r>
              <a:rPr b="0" i="0" lang="en-US" sz="1800">
                <a:solidFill>
                  <a:srgbClr val="222222"/>
                </a:solidFill>
              </a:rPr>
              <a:t>DEFINITION</a:t>
            </a:r>
            <a:endParaRPr/>
          </a:p>
          <a:p>
            <a:pPr indent="0" lvl="0" marL="0" marR="0" rtl="0" algn="l">
              <a:lnSpc>
                <a:spcPct val="100000"/>
              </a:lnSpc>
              <a:spcBef>
                <a:spcPts val="1000"/>
              </a:spcBef>
              <a:spcAft>
                <a:spcPts val="0"/>
              </a:spcAft>
              <a:buClr>
                <a:srgbClr val="222222"/>
              </a:buClr>
              <a:buSzPts val="1600"/>
              <a:buFont typeface="Arial"/>
              <a:buNone/>
            </a:pPr>
            <a:r>
              <a:rPr b="0" i="0" lang="en-US">
                <a:solidFill>
                  <a:srgbClr val="222222"/>
                </a:solidFill>
              </a:rPr>
              <a:t>An </a:t>
            </a:r>
            <a:r>
              <a:rPr b="1" i="0" lang="en-US">
                <a:solidFill>
                  <a:srgbClr val="222222"/>
                </a:solidFill>
              </a:rPr>
              <a:t>Independent Medical Review (IMR) </a:t>
            </a:r>
            <a:r>
              <a:rPr b="0" i="0" lang="en-US">
                <a:solidFill>
                  <a:srgbClr val="222222"/>
                </a:solidFill>
              </a:rPr>
              <a:t>is a process in which expert independent medical professionals are selected to review specific medical decisions made by the insurance company. </a:t>
            </a:r>
            <a:r>
              <a:rPr b="0" i="0" lang="en-US">
                <a:solidFill>
                  <a:srgbClr val="4D5156"/>
                </a:solidFill>
              </a:rPr>
              <a:t>Medical reviews involve the collection and clinical review of medical records and related information to ensure that payment is made only for services that meet all Medicare coverage, coding, billing, and medical necessity requirements.</a:t>
            </a:r>
            <a:r>
              <a:rPr b="0" i="0" lang="en-US">
                <a:solidFill>
                  <a:srgbClr val="222222"/>
                </a:solidFill>
              </a:rPr>
              <a:t> </a:t>
            </a:r>
            <a:endParaRPr b="0" i="0" u="none" cap="none" strike="noStrike">
              <a:solidFill>
                <a:schemeClr val="dk1"/>
              </a:solidFill>
            </a:endParaRPr>
          </a:p>
          <a:p>
            <a:pPr indent="0" lvl="0" marL="0" marR="0" rtl="0" algn="l">
              <a:lnSpc>
                <a:spcPct val="100000"/>
              </a:lnSpc>
              <a:spcBef>
                <a:spcPts val="1000"/>
              </a:spcBef>
              <a:spcAft>
                <a:spcPts val="0"/>
              </a:spcAft>
              <a:buClr>
                <a:schemeClr val="dk1"/>
              </a:buClr>
              <a:buSzPts val="1800"/>
              <a:buFont typeface="Arial"/>
              <a:buNone/>
            </a:pPr>
            <a:r>
              <a:rPr lang="en-US" sz="1800"/>
              <a:t>HISTORICAL</a:t>
            </a:r>
            <a:endParaRPr b="0" i="0" sz="1800" u="none" cap="none" strike="noStrike">
              <a:solidFill>
                <a:schemeClr val="dk1"/>
              </a:solidFill>
            </a:endParaRPr>
          </a:p>
          <a:p>
            <a:pPr indent="0" lvl="0" marL="0" marR="0" rtl="0" algn="l">
              <a:lnSpc>
                <a:spcPct val="100000"/>
              </a:lnSpc>
              <a:spcBef>
                <a:spcPts val="1000"/>
              </a:spcBef>
              <a:spcAft>
                <a:spcPts val="0"/>
              </a:spcAft>
              <a:buClr>
                <a:schemeClr val="dk1"/>
              </a:buClr>
              <a:buSzPts val="1600"/>
              <a:buFont typeface="Arial"/>
              <a:buNone/>
            </a:pPr>
            <a:r>
              <a:rPr b="0" i="0" lang="en-US" u="none" cap="none" strike="noStrike">
                <a:solidFill>
                  <a:schemeClr val="dk1"/>
                </a:solidFill>
              </a:rPr>
              <a:t>Clinical denials were historically resolved via settlement or arbitration which can be extremely costly and a lengthy process.</a:t>
            </a:r>
            <a:endParaRPr/>
          </a:p>
          <a:p>
            <a:pPr indent="0" lvl="0" marL="0" marR="0" rtl="0" algn="l">
              <a:lnSpc>
                <a:spcPct val="100000"/>
              </a:lnSpc>
              <a:spcBef>
                <a:spcPts val="1000"/>
              </a:spcBef>
              <a:spcAft>
                <a:spcPts val="0"/>
              </a:spcAft>
              <a:buClr>
                <a:schemeClr val="dk1"/>
              </a:buClr>
              <a:buSzPts val="1600"/>
              <a:buFont typeface="Arial"/>
              <a:buNone/>
            </a:pPr>
            <a:r>
              <a:t/>
            </a:r>
            <a:endParaRPr b="0" i="0" sz="1600" u="none" cap="none" strike="noStrike">
              <a:solidFill>
                <a:schemeClr val="dk1"/>
              </a:solidFill>
            </a:endParaRPr>
          </a:p>
          <a:p>
            <a:pPr indent="0" lvl="0" marL="0" marR="0" rtl="0" algn="l">
              <a:lnSpc>
                <a:spcPct val="100000"/>
              </a:lnSpc>
              <a:spcBef>
                <a:spcPts val="1000"/>
              </a:spcBef>
              <a:spcAft>
                <a:spcPts val="0"/>
              </a:spcAft>
              <a:buClr>
                <a:schemeClr val="dk1"/>
              </a:buClr>
              <a:buSzPts val="1800"/>
              <a:buFont typeface="Arial"/>
              <a:buNone/>
            </a:pPr>
            <a:r>
              <a:rPr lang="en-US" sz="1800"/>
              <a:t>RESOLVING CLINICAL DENIALS VIA IMR </a:t>
            </a:r>
            <a:endParaRPr b="0" i="0" sz="1800" u="none" cap="none" strike="noStrike">
              <a:solidFill>
                <a:schemeClr val="dk1"/>
              </a:solidFill>
            </a:endParaRPr>
          </a:p>
          <a:p>
            <a:pPr indent="0" lvl="0" marL="0" marR="0" rtl="0" algn="l">
              <a:lnSpc>
                <a:spcPct val="100000"/>
              </a:lnSpc>
              <a:spcBef>
                <a:spcPts val="1000"/>
              </a:spcBef>
              <a:spcAft>
                <a:spcPts val="0"/>
              </a:spcAft>
              <a:buClr>
                <a:schemeClr val="dk1"/>
              </a:buClr>
              <a:buSzPts val="1600"/>
              <a:buFont typeface="Arial"/>
              <a:buNone/>
            </a:pPr>
            <a:r>
              <a:rPr b="0" i="0" lang="en-US" u="none" cap="none" strike="noStrike">
                <a:solidFill>
                  <a:schemeClr val="dk1"/>
                </a:solidFill>
              </a:rPr>
              <a:t>When an insurance plan and healthcare provider enter into an IMR or IRO (Independent Review Organization) agreement, the determination made by the reviewe</a:t>
            </a:r>
            <a:r>
              <a:rPr lang="en-US"/>
              <a:t>r is final and binding.</a:t>
            </a:r>
            <a:r>
              <a:rPr b="0" i="0" lang="en-US" u="none" cap="none" strike="noStrike">
                <a:solidFill>
                  <a:schemeClr val="dk1"/>
                </a:solidFill>
              </a:rPr>
              <a:t> </a:t>
            </a:r>
            <a:endParaRPr/>
          </a:p>
          <a:p>
            <a:pPr indent="-228600" lvl="0" marL="228600" marR="0" rtl="0" algn="l">
              <a:lnSpc>
                <a:spcPct val="100000"/>
              </a:lnSpc>
              <a:spcBef>
                <a:spcPts val="1000"/>
              </a:spcBef>
              <a:spcAft>
                <a:spcPts val="0"/>
              </a:spcAft>
              <a:buClr>
                <a:schemeClr val="dk1"/>
              </a:buClr>
              <a:buSzPts val="1600"/>
              <a:buFont typeface="Noto Sans Symbols"/>
              <a:buChar char="▪"/>
            </a:pPr>
            <a:r>
              <a:rPr b="1" i="0" lang="en-US" u="none" cap="none" strike="noStrike">
                <a:solidFill>
                  <a:schemeClr val="dk1"/>
                </a:solidFill>
              </a:rPr>
              <a:t>Overturned </a:t>
            </a:r>
            <a:r>
              <a:rPr b="0" i="0" lang="en-US" u="none" cap="none" strike="noStrike">
                <a:solidFill>
                  <a:schemeClr val="dk1"/>
                </a:solidFill>
              </a:rPr>
              <a:t>= Additional Payment Due</a:t>
            </a:r>
            <a:endParaRPr/>
          </a:p>
          <a:p>
            <a:pPr indent="-228600" lvl="0" marL="228600" marR="0" rtl="0" algn="l">
              <a:lnSpc>
                <a:spcPct val="100000"/>
              </a:lnSpc>
              <a:spcBef>
                <a:spcPts val="1000"/>
              </a:spcBef>
              <a:spcAft>
                <a:spcPts val="0"/>
              </a:spcAft>
              <a:buClr>
                <a:schemeClr val="dk1"/>
              </a:buClr>
              <a:buSzPts val="1600"/>
              <a:buFont typeface="Noto Sans Symbols"/>
              <a:buChar char="▪"/>
            </a:pPr>
            <a:r>
              <a:rPr b="1" i="0" lang="en-US" u="none" cap="none" strike="noStrike">
                <a:solidFill>
                  <a:schemeClr val="dk1"/>
                </a:solidFill>
              </a:rPr>
              <a:t>Upheld</a:t>
            </a:r>
            <a:r>
              <a:rPr b="0" i="0" lang="en-US" u="none" cap="none" strike="noStrike">
                <a:solidFill>
                  <a:schemeClr val="dk1"/>
                </a:solidFill>
              </a:rPr>
              <a:t> = No additional Payment Due</a:t>
            </a:r>
            <a:endParaRPr/>
          </a:p>
          <a:p>
            <a:pPr indent="-127000" lvl="0" marL="228600" rtl="0" algn="l">
              <a:lnSpc>
                <a:spcPct val="150000"/>
              </a:lnSpc>
              <a:spcBef>
                <a:spcPts val="1000"/>
              </a:spcBef>
              <a:spcAft>
                <a:spcPts val="0"/>
              </a:spcAft>
              <a:buClr>
                <a:schemeClr val="dk1"/>
              </a:buClr>
              <a:buSzPts val="1600"/>
              <a:buNone/>
            </a:pPr>
            <a:r>
              <a:t/>
            </a:r>
            <a:endParaRPr b="1"/>
          </a:p>
        </p:txBody>
      </p:sp>
      <p:sp>
        <p:nvSpPr>
          <p:cNvPr id="170" name="Google Shape;170;p6"/>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6096000" y="2262871"/>
            <a:ext cx="5251450" cy="166129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US"/>
              <a:t>DATA COLLECTION</a:t>
            </a:r>
            <a:endParaRPr/>
          </a:p>
        </p:txBody>
      </p:sp>
      <p:pic>
        <p:nvPicPr>
          <p:cNvPr descr="close up of computer code" id="176" name="Google Shape;176;p7"/>
          <p:cNvPicPr preferRelativeResize="0"/>
          <p:nvPr>
            <p:ph idx="2" type="pic"/>
          </p:nvPr>
        </p:nvPicPr>
        <p:blipFill rotWithShape="1">
          <a:blip r:embed="rId3">
            <a:alphaModFix/>
          </a:blip>
          <a:srcRect b="0" l="20370" r="20369" t="0"/>
          <a:stretch/>
        </p:blipFill>
        <p:spPr>
          <a:xfrm>
            <a:off x="0" y="0"/>
            <a:ext cx="6096000" cy="6867922"/>
          </a:xfrm>
          <a:prstGeom prst="rect">
            <a:avLst/>
          </a:prstGeom>
          <a:noFill/>
          <a:ln>
            <a:noFill/>
          </a:ln>
        </p:spPr>
      </p:pic>
      <p:sp>
        <p:nvSpPr>
          <p:cNvPr id="177" name="Google Shape;177;p7"/>
          <p:cNvSpPr txBox="1"/>
          <p:nvPr>
            <p:ph idx="1" type="body"/>
          </p:nvPr>
        </p:nvSpPr>
        <p:spPr>
          <a:xfrm>
            <a:off x="6202680" y="4393374"/>
            <a:ext cx="2834640" cy="365125"/>
          </a:xfrm>
          <a:prstGeom prst="rect">
            <a:avLst/>
          </a:prstGeom>
          <a:gradFill>
            <a:gsLst>
              <a:gs pos="0">
                <a:schemeClr val="accent5"/>
              </a:gs>
              <a:gs pos="50000">
                <a:schemeClr val="accent1"/>
              </a:gs>
              <a:gs pos="100000">
                <a:srgbClr val="E8995B"/>
              </a:gs>
            </a:gsLst>
            <a:lin ang="108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400"/>
              <a:buNone/>
            </a:pPr>
            <a:r>
              <a:rPr lang="en-US"/>
              <a:t>METHOD</a:t>
            </a:r>
            <a:endParaRPr/>
          </a:p>
        </p:txBody>
      </p:sp>
      <p:sp>
        <p:nvSpPr>
          <p:cNvPr id="178" name="Google Shape;178;p7"/>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p:nvPr/>
        </p:nvSpPr>
        <p:spPr>
          <a:xfrm>
            <a:off x="593725" y="2417615"/>
            <a:ext cx="11002961" cy="557784"/>
          </a:xfrm>
          <a:prstGeom prst="rect">
            <a:avLst/>
          </a:prstGeom>
          <a:gradFill>
            <a:gsLst>
              <a:gs pos="0">
                <a:schemeClr val="accent5"/>
              </a:gs>
              <a:gs pos="50000">
                <a:schemeClr val="accent1"/>
              </a:gs>
              <a:gs pos="100000">
                <a:srgbClr val="E9985A"/>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p8"/>
          <p:cNvSpPr txBox="1"/>
          <p:nvPr>
            <p:ph type="title"/>
          </p:nvPr>
        </p:nvSpPr>
        <p:spPr>
          <a:xfrm>
            <a:off x="594519" y="767791"/>
            <a:ext cx="11002962" cy="82391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Calibri"/>
              <a:buNone/>
            </a:pPr>
            <a:r>
              <a:rPr lang="en-US" sz="4800"/>
              <a:t>METHOD</a:t>
            </a:r>
            <a:endParaRPr sz="4800"/>
          </a:p>
        </p:txBody>
      </p:sp>
      <p:graphicFrame>
        <p:nvGraphicFramePr>
          <p:cNvPr id="185" name="Google Shape;185;p8"/>
          <p:cNvGraphicFramePr/>
          <p:nvPr/>
        </p:nvGraphicFramePr>
        <p:xfrm>
          <a:off x="681249" y="2400407"/>
          <a:ext cx="3000000" cy="3000000"/>
        </p:xfrm>
        <a:graphic>
          <a:graphicData uri="http://schemas.openxmlformats.org/drawingml/2006/table">
            <a:tbl>
              <a:tblPr bandRow="1" firstRow="1">
                <a:noFill/>
                <a:tableStyleId>{5E6840EC-1658-4F42-A2B5-B68078ADF825}</a:tableStyleId>
              </a:tblPr>
              <a:tblGrid>
                <a:gridCol w="902325"/>
                <a:gridCol w="902325"/>
                <a:gridCol w="902325"/>
                <a:gridCol w="902325"/>
                <a:gridCol w="902325"/>
                <a:gridCol w="902325"/>
                <a:gridCol w="902325"/>
                <a:gridCol w="902325"/>
                <a:gridCol w="902325"/>
                <a:gridCol w="902325"/>
                <a:gridCol w="902325"/>
                <a:gridCol w="902325"/>
              </a:tblGrid>
              <a:tr h="585225">
                <a:tc gridSpan="3">
                  <a:txBody>
                    <a:bodyPr/>
                    <a:lstStyle/>
                    <a:p>
                      <a:pPr indent="0" lvl="0" marL="0" marR="0" rtl="0" algn="ctr">
                        <a:spcBef>
                          <a:spcPts val="0"/>
                        </a:spcBef>
                        <a:spcAft>
                          <a:spcPts val="0"/>
                        </a:spcAft>
                        <a:buNone/>
                      </a:pPr>
                      <a:r>
                        <a:rPr lang="en-US" sz="1800" u="none" cap="none" strike="noStrike"/>
                        <a:t>Extract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spcBef>
                          <a:spcPts val="0"/>
                        </a:spcBef>
                        <a:spcAft>
                          <a:spcPts val="0"/>
                        </a:spcAft>
                        <a:buNone/>
                      </a:pPr>
                      <a:r>
                        <a:rPr lang="en-US" sz="1800" u="none" cap="none" strike="noStrike"/>
                        <a:t>Transform</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spcBef>
                          <a:spcPts val="0"/>
                        </a:spcBef>
                        <a:spcAft>
                          <a:spcPts val="0"/>
                        </a:spcAft>
                        <a:buNone/>
                      </a:pPr>
                      <a:r>
                        <a:rPr lang="en-US" sz="1800" u="none" cap="none" strike="noStrike"/>
                        <a:t>Load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spcBef>
                          <a:spcPts val="0"/>
                        </a:spcBef>
                        <a:spcAft>
                          <a:spcPts val="0"/>
                        </a:spcAft>
                        <a:buNone/>
                      </a:pPr>
                      <a:r>
                        <a:rPr lang="en-US" sz="1800" u="none" cap="none" strike="noStrike"/>
                        <a:t>Machine Learning</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640075">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757070"/>
                      </a:solidFill>
                      <a:prstDash val="solid"/>
                      <a:round/>
                      <a:headEnd len="sm" w="sm" type="none"/>
                      <a:tailEnd len="sm" w="sm" type="none"/>
                    </a:lnB>
                  </a:tcPr>
                </a:tc>
              </a:tr>
              <a:tr h="1645925">
                <a:tc gridSpan="3">
                  <a:txBody>
                    <a:bodyPr/>
                    <a:lstStyle/>
                    <a:p>
                      <a:pPr indent="0" lvl="0" marL="0" marR="0" rtl="0" algn="ctr">
                        <a:lnSpc>
                          <a:spcPct val="150000"/>
                        </a:lnSpc>
                        <a:spcBef>
                          <a:spcPts val="0"/>
                        </a:spcBef>
                        <a:spcAft>
                          <a:spcPts val="0"/>
                        </a:spcAft>
                        <a:buNone/>
                      </a:pPr>
                      <a:r>
                        <a:rPr lang="en-US" sz="1600" u="none" cap="none" strike="noStrike">
                          <a:solidFill>
                            <a:schemeClr val="dk1"/>
                          </a:solidFill>
                        </a:rPr>
                        <a:t>KAGGLE</a:t>
                      </a:r>
                      <a:endParaRPr/>
                    </a:p>
                    <a:p>
                      <a:pPr indent="0" lvl="0" marL="0" marR="0" rtl="0" algn="ctr">
                        <a:lnSpc>
                          <a:spcPct val="100000"/>
                        </a:lnSpc>
                        <a:spcBef>
                          <a:spcPts val="0"/>
                        </a:spcBef>
                        <a:spcAft>
                          <a:spcPts val="0"/>
                        </a:spcAft>
                        <a:buNone/>
                      </a:pPr>
                      <a:r>
                        <a:rPr b="0" i="0" lang="en-US" sz="1400" u="none" cap="none" strike="noStrike">
                          <a:solidFill>
                            <a:schemeClr val="dk1"/>
                          </a:solidFill>
                        </a:rPr>
                        <a:t>IMR decisions from the CA Department of Managed Health Care (DHMC) from 2001 to 2016</a:t>
                      </a:r>
                      <a:endParaRPr sz="1400" u="none" cap="none" strike="noStrike">
                        <a:solidFill>
                          <a:schemeClr val="dk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None/>
                      </a:pPr>
                      <a:r>
                        <a:rPr lang="en-US" sz="1600" u="none" cap="none" strike="noStrike">
                          <a:solidFill>
                            <a:schemeClr val="dk1"/>
                          </a:solidFill>
                        </a:rPr>
                        <a:t>CA IMR Dataset</a:t>
                      </a:r>
                      <a:endParaRPr/>
                    </a:p>
                    <a:p>
                      <a:pPr indent="0" lvl="0" marL="0" marR="0" rtl="0" algn="ctr">
                        <a:lnSpc>
                          <a:spcPct val="100000"/>
                        </a:lnSpc>
                        <a:spcBef>
                          <a:spcPts val="0"/>
                        </a:spcBef>
                        <a:spcAft>
                          <a:spcPts val="0"/>
                        </a:spcAft>
                        <a:buNone/>
                      </a:pPr>
                      <a:r>
                        <a:rPr b="0" i="0" lang="en-US" sz="1400" u="none" cap="none" strike="noStrike">
                          <a:solidFill>
                            <a:schemeClr val="dk1"/>
                          </a:solidFill>
                        </a:rPr>
                        <a:t>Cleaned and exported data for 2016 decisions</a:t>
                      </a:r>
                      <a:endParaRPr sz="1400" u="none" cap="none" strike="noStrike">
                        <a:solidFill>
                          <a:schemeClr val="dk1"/>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None/>
                      </a:pPr>
                      <a:r>
                        <a:rPr lang="en-US" sz="1600" u="none" cap="none" strike="noStrike">
                          <a:solidFill>
                            <a:srgbClr val="C00000"/>
                          </a:solidFill>
                        </a:rPr>
                        <a:t>LOAD</a:t>
                      </a:r>
                      <a:endParaRPr/>
                    </a:p>
                    <a:p>
                      <a:pPr indent="0" lvl="0" marL="0" marR="0" rtl="0" algn="ctr">
                        <a:lnSpc>
                          <a:spcPct val="100000"/>
                        </a:lnSpc>
                        <a:spcBef>
                          <a:spcPts val="0"/>
                        </a:spcBef>
                        <a:spcAft>
                          <a:spcPts val="0"/>
                        </a:spcAft>
                        <a:buNone/>
                      </a:pPr>
                      <a:r>
                        <a:rPr b="0" i="0" lang="en-US" sz="1400" u="none" cap="none" strike="noStrike">
                          <a:solidFill>
                            <a:srgbClr val="C00000"/>
                          </a:solidFill>
                        </a:rPr>
                        <a:t>Loaded data…</a:t>
                      </a:r>
                      <a:endParaRPr sz="1400" u="none" cap="none" strike="noStrike">
                        <a:solidFill>
                          <a:srgbClr val="C00000"/>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757070"/>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50000"/>
                        </a:lnSpc>
                        <a:spcBef>
                          <a:spcPts val="0"/>
                        </a:spcBef>
                        <a:spcAft>
                          <a:spcPts val="0"/>
                        </a:spcAft>
                        <a:buNone/>
                      </a:pPr>
                      <a:r>
                        <a:rPr lang="en-US" sz="1600" u="none" cap="none" strike="noStrike">
                          <a:solidFill>
                            <a:srgbClr val="C00000"/>
                          </a:solidFill>
                        </a:rPr>
                        <a:t>MACHINE LEARNING</a:t>
                      </a:r>
                      <a:endParaRPr/>
                    </a:p>
                    <a:p>
                      <a:pPr indent="0" lvl="0" marL="0" marR="0" rtl="0" algn="ctr">
                        <a:lnSpc>
                          <a:spcPct val="100000"/>
                        </a:lnSpc>
                        <a:spcBef>
                          <a:spcPts val="0"/>
                        </a:spcBef>
                        <a:spcAft>
                          <a:spcPts val="0"/>
                        </a:spcAft>
                        <a:buNone/>
                      </a:pPr>
                      <a:r>
                        <a:rPr b="0" i="0" lang="en-US" sz="1400" u="none" cap="none" strike="noStrike">
                          <a:solidFill>
                            <a:srgbClr val="C00000"/>
                          </a:solidFill>
                        </a:rPr>
                        <a:t>Used %%% for Machine Learning…</a:t>
                      </a:r>
                      <a:endParaRPr sz="1400" u="none" cap="none" strike="noStrike">
                        <a:solidFill>
                          <a:srgbClr val="C00000"/>
                        </a:solidFill>
                      </a:endParaRPr>
                    </a:p>
                  </a:txBody>
                  <a:tcPr marT="45725" marB="45725" marR="91450" marL="91450" anchor="ctr">
                    <a:lnL cap="flat" cmpd="sng" w="9525">
                      <a:solidFill>
                        <a:srgbClr val="75707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5707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bl>
          </a:graphicData>
        </a:graphic>
      </p:graphicFrame>
      <p:sp>
        <p:nvSpPr>
          <p:cNvPr id="186" name="Google Shape;186;p8"/>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546307" y="195850"/>
            <a:ext cx="11002962" cy="82391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lang="en-US"/>
              <a:t>BACK END</a:t>
            </a:r>
            <a:endParaRPr/>
          </a:p>
        </p:txBody>
      </p:sp>
      <p:sp>
        <p:nvSpPr>
          <p:cNvPr id="192" name="Google Shape;192;p9"/>
          <p:cNvSpPr txBox="1"/>
          <p:nvPr>
            <p:ph idx="12" type="sldNum"/>
          </p:nvPr>
        </p:nvSpPr>
        <p:spPr>
          <a:xfrm>
            <a:off x="11549269" y="6468303"/>
            <a:ext cx="44394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9"/>
          <p:cNvSpPr txBox="1"/>
          <p:nvPr/>
        </p:nvSpPr>
        <p:spPr>
          <a:xfrm>
            <a:off x="546308" y="1118795"/>
            <a:ext cx="1105117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Extraction: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Transformation: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Load: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5">
      <a:dk1>
        <a:srgbClr val="000000"/>
      </a:dk1>
      <a:lt1>
        <a:srgbClr val="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2023-06-05T02:08:34Z</dcterms:created>
  <dc:creator>Dhawn Alexander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