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8" r:id="rId9"/>
    <p:sldId id="267" r:id="rId10"/>
    <p:sldId id="266" r:id="rId11"/>
    <p:sldId id="269" r:id="rId12"/>
    <p:sldId id="270" r:id="rId13"/>
    <p:sldId id="272" r:id="rId14"/>
    <p:sldId id="271" r:id="rId15"/>
    <p:sldId id="263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A46E43-81F2-4D24-AF34-371772448992}" type="datetimeFigureOut">
              <a:rPr lang="en-US" smtClean="0"/>
              <a:t>11/21/2015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3695BE2-64AF-4FC7-997F-EE17E1AD604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876" y="3571876"/>
            <a:ext cx="3357586" cy="214314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IN" dirty="0" smtClean="0"/>
          </a:p>
          <a:p>
            <a:pPr algn="l"/>
            <a:r>
              <a:rPr lang="en-US" dirty="0" err="1" smtClean="0"/>
              <a:t>Nagaraj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Dhayalini</a:t>
            </a:r>
            <a:r>
              <a:rPr lang="en-US" dirty="0" smtClean="0"/>
              <a:t> </a:t>
            </a:r>
            <a:endParaRPr lang="en-IN" dirty="0" smtClean="0"/>
          </a:p>
          <a:p>
            <a:pPr algn="l"/>
            <a:r>
              <a:rPr lang="en-US" dirty="0" smtClean="0"/>
              <a:t>CWID-A20359686</a:t>
            </a:r>
            <a:endParaRPr lang="en-IN" dirty="0" smtClean="0"/>
          </a:p>
          <a:p>
            <a:pPr algn="l"/>
            <a:r>
              <a:rPr lang="en-US" dirty="0" smtClean="0"/>
              <a:t>Main Campus, Section -02</a:t>
            </a:r>
            <a:endParaRPr lang="en-IN" dirty="0" smtClean="0"/>
          </a:p>
          <a:p>
            <a:pPr algn="l"/>
            <a:r>
              <a:rPr lang="en-US" dirty="0" smtClean="0"/>
              <a:t>Seat No: 53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Link-State Routing Protocol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user option is </a:t>
            </a:r>
            <a:r>
              <a:rPr lang="en-IN" dirty="0" smtClean="0"/>
              <a:t>3,the </a:t>
            </a:r>
            <a:r>
              <a:rPr lang="en-IN" dirty="0" smtClean="0"/>
              <a:t>user is requested to enter the </a:t>
            </a:r>
            <a:r>
              <a:rPr lang="en-IN" dirty="0" smtClean="0"/>
              <a:t>destination </a:t>
            </a:r>
            <a:r>
              <a:rPr lang="en-IN" dirty="0" smtClean="0"/>
              <a:t>router.</a:t>
            </a:r>
          </a:p>
          <a:p>
            <a:r>
              <a:rPr lang="en-IN" dirty="0" smtClean="0"/>
              <a:t>The program displays </a:t>
            </a:r>
            <a:r>
              <a:rPr lang="en-IN" dirty="0" smtClean="0"/>
              <a:t>the shortest path, the cost </a:t>
            </a:r>
            <a:r>
              <a:rPr lang="en-IN" dirty="0" smtClean="0"/>
              <a:t>and returns to the main menu. </a:t>
            </a:r>
          </a:p>
          <a:p>
            <a:endParaRPr lang="en-IN" dirty="0"/>
          </a:p>
        </p:txBody>
      </p:sp>
      <p:pic>
        <p:nvPicPr>
          <p:cNvPr id="4" name="Picture 3" descr="Screenshot 2015-11-21 21.37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3500438"/>
            <a:ext cx="7000924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user option is 4,the user should enter a router that has to be removed.</a:t>
            </a:r>
          </a:p>
          <a:p>
            <a:r>
              <a:rPr lang="en-IN" dirty="0" smtClean="0"/>
              <a:t>The updated connection table for the source router and the destination router is displayed. </a:t>
            </a:r>
            <a:endParaRPr lang="en-IN" dirty="0" smtClean="0"/>
          </a:p>
          <a:p>
            <a:r>
              <a:rPr lang="en-IN" dirty="0" smtClean="0"/>
              <a:t>The shortest path and its cost is displayed and return to the main menu.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pic>
        <p:nvPicPr>
          <p:cNvPr id="4" name="Content Placeholder 3" descr="Screenshot 2015-11-21 21.38.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0166" y="1571612"/>
            <a:ext cx="6066667" cy="2214578"/>
          </a:xfrm>
          <a:prstGeom prst="rect">
            <a:avLst/>
          </a:prstGeom>
        </p:spPr>
      </p:pic>
      <p:pic>
        <p:nvPicPr>
          <p:cNvPr id="5" name="Picture 4" descr="Screenshot 2015-11-21 21.39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857628"/>
            <a:ext cx="6142858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the source or destination is the router to be removed then only the connection is table is displayed and the shortest path, cost will not be displayed.</a:t>
            </a:r>
          </a:p>
          <a:p>
            <a:r>
              <a:rPr lang="en-IN" dirty="0" smtClean="0"/>
              <a:t>The topology can be modified only once. To modify it again the input file should be loaded again.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user option is 5, a message is displayed and the program exits.</a:t>
            </a:r>
          </a:p>
          <a:p>
            <a:endParaRPr lang="en-IN" dirty="0"/>
          </a:p>
        </p:txBody>
      </p:sp>
      <p:pic>
        <p:nvPicPr>
          <p:cNvPr id="4" name="Picture 3" descr="Screenshot 2015-11-21 21.39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66" y="2714620"/>
            <a:ext cx="6066667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Link state routing protocol implementation has been tested with different input files.</a:t>
            </a:r>
          </a:p>
          <a:p>
            <a:r>
              <a:rPr lang="en-US" dirty="0" smtClean="0"/>
              <a:t>The maximum numbers of nodes tested is 8</a:t>
            </a:r>
            <a:endParaRPr lang="en-US" dirty="0" smtClean="0"/>
          </a:p>
          <a:p>
            <a:r>
              <a:rPr lang="en-US" dirty="0" smtClean="0"/>
              <a:t>All the </a:t>
            </a:r>
            <a:r>
              <a:rPr lang="en-US" dirty="0" smtClean="0"/>
              <a:t>menu options </a:t>
            </a:r>
            <a:r>
              <a:rPr lang="en-US" dirty="0" smtClean="0"/>
              <a:t>were tested while testing </a:t>
            </a:r>
            <a:r>
              <a:rPr lang="en-US" dirty="0" smtClean="0"/>
              <a:t>different cases and the program works fine.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IN" sz="4400" dirty="0" smtClean="0"/>
              <a:t>Thank You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Link-state routing </a:t>
            </a:r>
            <a:r>
              <a:rPr lang="en-IN" dirty="0" smtClean="0"/>
              <a:t>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Link-state routing protocols are one of the two main classes of </a:t>
            </a:r>
            <a:r>
              <a:rPr lang="en-IN" dirty="0" smtClean="0"/>
              <a:t> routing protocols</a:t>
            </a:r>
            <a:r>
              <a:rPr lang="en-IN" dirty="0" smtClean="0"/>
              <a:t> used in </a:t>
            </a:r>
            <a:r>
              <a:rPr lang="en-IN" dirty="0" smtClean="0"/>
              <a:t>packet switching</a:t>
            </a:r>
            <a:r>
              <a:rPr lang="en-IN" dirty="0" smtClean="0"/>
              <a:t> networks for computer </a:t>
            </a:r>
            <a:r>
              <a:rPr lang="en-IN" dirty="0" smtClean="0"/>
              <a:t>communications</a:t>
            </a:r>
            <a:r>
              <a:rPr lang="en-IN" dirty="0" smtClean="0"/>
              <a:t> </a:t>
            </a:r>
            <a:r>
              <a:rPr lang="en-IN" dirty="0" smtClean="0"/>
              <a:t>the </a:t>
            </a:r>
            <a:r>
              <a:rPr lang="en-IN" dirty="0" smtClean="0"/>
              <a:t>other being distance-vector routing </a:t>
            </a:r>
            <a:r>
              <a:rPr lang="en-IN" dirty="0" smtClean="0"/>
              <a:t>protocols.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Examples 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	Open Shortest Path </a:t>
            </a:r>
            <a:r>
              <a:rPr lang="en-IN" dirty="0" smtClean="0"/>
              <a:t>F</a:t>
            </a:r>
            <a:r>
              <a:rPr lang="en-IN" dirty="0" smtClean="0"/>
              <a:t>irst</a:t>
            </a:r>
            <a:r>
              <a:rPr lang="en-IN" dirty="0" smtClean="0"/>
              <a:t> (OSPF) </a:t>
            </a:r>
          </a:p>
          <a:p>
            <a:pPr>
              <a:buNone/>
            </a:pPr>
            <a:r>
              <a:rPr lang="en-IN" dirty="0" smtClean="0"/>
              <a:t>	Intermediate </a:t>
            </a:r>
            <a:r>
              <a:rPr lang="en-IN" dirty="0" smtClean="0"/>
              <a:t>system to intermediate system (IS-IS).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IN" dirty="0" smtClean="0"/>
              <a:t>Distance value is assigned to every node: Zero is set for the initial node and all other nodes are set to infinity.</a:t>
            </a:r>
          </a:p>
          <a:p>
            <a:pPr lvl="0"/>
            <a:r>
              <a:rPr lang="en-IN" dirty="0" smtClean="0"/>
              <a:t>The initial node should be marked as current and all the other </a:t>
            </a:r>
            <a:r>
              <a:rPr lang="en-IN" dirty="0" smtClean="0"/>
              <a:t>nodes </a:t>
            </a:r>
            <a:r>
              <a:rPr lang="en-IN" dirty="0" smtClean="0"/>
              <a:t>are marked as unvisited. </a:t>
            </a:r>
          </a:p>
          <a:p>
            <a:pPr lvl="0"/>
            <a:r>
              <a:rPr lang="en-IN" dirty="0" smtClean="0"/>
              <a:t>The initial node is the current node, the other unvisited nodes are considered and the tentative distance is calculated.</a:t>
            </a:r>
          </a:p>
          <a:p>
            <a:pPr lvl="0"/>
            <a:r>
              <a:rPr lang="en-IN" dirty="0" smtClean="0"/>
              <a:t>The newly calculated distance is compared and the smallest distance is assigned to the nodes.</a:t>
            </a:r>
          </a:p>
          <a:p>
            <a:pPr lvl="0"/>
            <a:r>
              <a:rPr lang="en-IN" dirty="0" smtClean="0"/>
              <a:t>If </a:t>
            </a:r>
            <a:r>
              <a:rPr lang="en-IN" dirty="0" smtClean="0"/>
              <a:t>all the neighbours of the current node is considered then mark the current node as visited and remove it from the unvisited set. A visited node will never be checked.</a:t>
            </a:r>
          </a:p>
          <a:p>
            <a:pPr lvl="0"/>
            <a:r>
              <a:rPr lang="en-IN" dirty="0" smtClean="0"/>
              <a:t>If the destination node has been marked visited (when planning a route between two specific nodes) or if the smallest tentative distance among the nodes in the </a:t>
            </a:r>
            <a:r>
              <a:rPr lang="en-IN" i="1" dirty="0" smtClean="0"/>
              <a:t>unvisited set</a:t>
            </a:r>
            <a:r>
              <a:rPr lang="en-IN" dirty="0" smtClean="0"/>
              <a:t> is infinity (when planning a complete traversal; occurs when there is no connection between the initial node and remaining unvisited nodes), then stop. The algorithm has finished.</a:t>
            </a:r>
          </a:p>
          <a:p>
            <a:pPr lvl="0"/>
            <a:r>
              <a:rPr lang="en-IN" dirty="0" smtClean="0"/>
              <a:t>Otherwise, select the unvisited node that is marked with the smallest tentative distance, set it as the new "current node", and go back to step 3.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Read the input file and store the values in </a:t>
            </a:r>
            <a:r>
              <a:rPr lang="en-IN" dirty="0" err="1" smtClean="0"/>
              <a:t>Hashmap</a:t>
            </a:r>
            <a:r>
              <a:rPr lang="en-IN" dirty="0" smtClean="0"/>
              <a:t> such that each node represent a key and value is a </a:t>
            </a:r>
            <a:r>
              <a:rPr lang="en-IN" dirty="0" smtClean="0"/>
              <a:t>array of edge object </a:t>
            </a:r>
            <a:r>
              <a:rPr lang="en-IN" dirty="0" smtClean="0"/>
              <a:t>that contains the key, other nodes and its edge weight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minimum weight is set as 0.</a:t>
            </a:r>
            <a:endParaRPr lang="en-IN" dirty="0" smtClean="0"/>
          </a:p>
          <a:p>
            <a:r>
              <a:rPr lang="en-IN" dirty="0" smtClean="0"/>
              <a:t>Compare the edge weight of the source router to all the other routers.</a:t>
            </a:r>
          </a:p>
          <a:p>
            <a:r>
              <a:rPr lang="en-IN" dirty="0" smtClean="0"/>
              <a:t>The minimum weight is update as the source router moves to other router through intermediate router which has a minimum distance.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Implementation(cont.)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path of the router is saved in direct nodes if there is a direct connection from the source router to other router or in indirect nodes if there is no direct connection from source router to other routers.</a:t>
            </a:r>
          </a:p>
          <a:p>
            <a:r>
              <a:rPr lang="en-IN" dirty="0" smtClean="0"/>
              <a:t>The path cost is also update and saved in a map. </a:t>
            </a:r>
          </a:p>
          <a:p>
            <a:r>
              <a:rPr lang="en-IN" dirty="0" smtClean="0"/>
              <a:t>This continues till all the nodes are marked as visited nodes.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To Run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above algorithm is implemented in JAVA and submitted as executable JAR file</a:t>
            </a:r>
          </a:p>
          <a:p>
            <a:r>
              <a:rPr lang="en-US" dirty="0" smtClean="0"/>
              <a:t>The JAR file is executed via command </a:t>
            </a:r>
            <a:r>
              <a:rPr lang="en-US" dirty="0" smtClean="0"/>
              <a:t>prompt using the following command: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>java –jar &lt;filename&gt;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Once the code is executed it displays the menu option.</a:t>
            </a:r>
          </a:p>
          <a:p>
            <a:endParaRPr lang="en-IN" dirty="0"/>
          </a:p>
        </p:txBody>
      </p:sp>
      <p:pic>
        <p:nvPicPr>
          <p:cNvPr id="4" name="Picture 3" descr="Screenshot 2015-11-21 21.31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928934"/>
            <a:ext cx="7500990" cy="28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Working(cont)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user input is 1, it prompts to enter the input file.</a:t>
            </a:r>
          </a:p>
          <a:p>
            <a:r>
              <a:rPr lang="en-IN" dirty="0" smtClean="0"/>
              <a:t>Once the input file is entered, the file is read and displayed. The menu options are displayed again.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creenshot 2015-11-21 21.32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500438"/>
            <a:ext cx="6929486" cy="2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Working(c0nt)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the user option is 2,the user is requested to enter the source router.</a:t>
            </a:r>
          </a:p>
          <a:p>
            <a:r>
              <a:rPr lang="en-IN" dirty="0" smtClean="0"/>
              <a:t>The program displays the connection table and returns to the main menu. </a:t>
            </a:r>
          </a:p>
          <a:p>
            <a:endParaRPr lang="en-IN" dirty="0"/>
          </a:p>
        </p:txBody>
      </p:sp>
      <p:pic>
        <p:nvPicPr>
          <p:cNvPr id="4" name="Picture 3" descr="Screenshot 2015-11-21 21.37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429000"/>
            <a:ext cx="7286676" cy="28761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</TotalTime>
  <Words>628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Implementation of Link-State Routing Protocol</vt:lpstr>
      <vt:lpstr>Link-state routing protocol</vt:lpstr>
      <vt:lpstr>Algorithm</vt:lpstr>
      <vt:lpstr>Implementation</vt:lpstr>
      <vt:lpstr>Implementation(cont.)</vt:lpstr>
      <vt:lpstr>To Run the Program</vt:lpstr>
      <vt:lpstr>Working</vt:lpstr>
      <vt:lpstr>Working(cont)</vt:lpstr>
      <vt:lpstr>Working(c0nt)</vt:lpstr>
      <vt:lpstr>Working(c0nt)</vt:lpstr>
      <vt:lpstr>Working(c0nt)</vt:lpstr>
      <vt:lpstr>Working(c0nt)</vt:lpstr>
      <vt:lpstr>Working(c0nt)</vt:lpstr>
      <vt:lpstr>Working(c0nt)</vt:lpstr>
      <vt:lpstr>Testing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2015-11-22T01:51:51Z</dcterms:created>
  <dcterms:modified xsi:type="dcterms:W3CDTF">2015-11-22T04:09:02Z</dcterms:modified>
</cp:coreProperties>
</file>