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8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Dhaya.S</a:t>
            </a:r>
            <a:endParaRPr lang="en-US" sz="2400" dirty="0"/>
          </a:p>
          <a:p>
            <a:r>
              <a:rPr lang="en-US" sz="2400"/>
              <a:t>REGISTER </a:t>
            </a:r>
            <a:r>
              <a:rPr lang="en-US" sz="2400" smtClean="0"/>
              <a:t>NO:312209551/asunm1353312209551</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568</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2024-08-30T14:31:27Z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