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AA4BC-093D-1D89-9DF1-E579B96F02B4}" v="3538" dt="2025-06-26T15:18:45.657"/>
    <p1510:client id="{B88EDA51-184A-8DF2-6D06-55CDD31B0872}" v="1016" dt="2025-06-26T16:23:2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Tower_defen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41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REPORT PROGETTO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GAME DEVELOPMENT</a:t>
            </a:r>
            <a:endParaRPr lang="en-US" sz="4800">
              <a:solidFill>
                <a:schemeClr val="bg1"/>
              </a:solidFill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</a:rPr>
              <a:t>Il </a:t>
            </a:r>
            <a:r>
              <a:rPr lang="en-US" i="1" dirty="0" err="1">
                <a:solidFill>
                  <a:schemeClr val="tx2"/>
                </a:solidFill>
              </a:rPr>
              <a:t>progetto</a:t>
            </a:r>
            <a:r>
              <a:rPr lang="en-US" i="1" dirty="0">
                <a:solidFill>
                  <a:schemeClr val="tx2"/>
                </a:solidFill>
              </a:rPr>
              <a:t> in </a:t>
            </a:r>
            <a:r>
              <a:rPr lang="en-US" i="1" dirty="0" err="1">
                <a:solidFill>
                  <a:schemeClr val="tx2"/>
                </a:solidFill>
              </a:rPr>
              <a:t>questione</a:t>
            </a:r>
            <a:r>
              <a:rPr lang="en-US" i="1" dirty="0">
                <a:solidFill>
                  <a:schemeClr val="tx2"/>
                </a:solidFill>
              </a:rPr>
              <a:t> è </a:t>
            </a:r>
            <a:r>
              <a:rPr lang="en-US" i="1" dirty="0" err="1">
                <a:solidFill>
                  <a:schemeClr val="tx2"/>
                </a:solidFill>
              </a:rPr>
              <a:t>stato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 err="1">
                <a:solidFill>
                  <a:schemeClr val="tx2"/>
                </a:solidFill>
              </a:rPr>
              <a:t>realizzato</a:t>
            </a:r>
            <a:r>
              <a:rPr lang="en-US" i="1" dirty="0">
                <a:solidFill>
                  <a:schemeClr val="tx2"/>
                </a:solidFill>
              </a:rPr>
              <a:t> da Antonio </a:t>
            </a:r>
            <a:r>
              <a:rPr lang="en-US" i="1" dirty="0" err="1">
                <a:solidFill>
                  <a:schemeClr val="tx2"/>
                </a:solidFill>
              </a:rPr>
              <a:t>Mascani</a:t>
            </a:r>
            <a:r>
              <a:rPr lang="en-US" i="1" dirty="0">
                <a:solidFill>
                  <a:schemeClr val="tx2"/>
                </a:solidFill>
              </a:rPr>
              <a:t>, Corrado </a:t>
            </a:r>
            <a:r>
              <a:rPr lang="en-US" i="1" dirty="0" err="1">
                <a:solidFill>
                  <a:schemeClr val="tx2"/>
                </a:solidFill>
              </a:rPr>
              <a:t>Pennica</a:t>
            </a:r>
            <a:r>
              <a:rPr lang="en-US" i="1" dirty="0">
                <a:solidFill>
                  <a:schemeClr val="tx2"/>
                </a:solidFill>
              </a:rPr>
              <a:t> e Niccolò Mei Innocenti.</a:t>
            </a:r>
          </a:p>
          <a:p>
            <a:r>
              <a:rPr lang="en-US" i="1" dirty="0">
                <a:solidFill>
                  <a:schemeClr val="tx2"/>
                </a:solidFill>
              </a:rPr>
              <a:t>A.A. 2024/25 --- 27/06/2025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3014-5E45-69CA-CC18-60E10F5A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ABSTRACT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7E164-F853-160F-CA34-1E46E59B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4719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Il </a:t>
            </a:r>
            <a:r>
              <a:rPr lang="en-US" sz="2000" dirty="0" err="1"/>
              <a:t>presente</a:t>
            </a:r>
            <a:r>
              <a:rPr lang="en-US" sz="2000" dirty="0"/>
              <a:t> </a:t>
            </a:r>
            <a:r>
              <a:rPr lang="en-US" sz="2000" dirty="0" err="1"/>
              <a:t>progetto</a:t>
            </a:r>
            <a:r>
              <a:rPr lang="en-US" sz="2000" dirty="0"/>
              <a:t> </a:t>
            </a:r>
            <a:r>
              <a:rPr lang="en-US" sz="2000" dirty="0" err="1"/>
              <a:t>nasce</a:t>
            </a:r>
            <a:r>
              <a:rPr lang="en-US" sz="2000" dirty="0"/>
              <a:t> con </a:t>
            </a:r>
            <a:r>
              <a:rPr lang="en-US" sz="2000" dirty="0" err="1"/>
              <a:t>l'idea</a:t>
            </a:r>
            <a:r>
              <a:rPr lang="en-US" sz="2000" dirty="0"/>
              <a:t> di </a:t>
            </a:r>
            <a:r>
              <a:rPr lang="en-US" sz="2000" dirty="0" err="1"/>
              <a:t>sviluppare</a:t>
            </a:r>
            <a:r>
              <a:rPr lang="en-US" sz="2000" dirty="0"/>
              <a:t> un </a:t>
            </a:r>
            <a:r>
              <a:rPr lang="en-US" sz="2000" dirty="0" err="1"/>
              <a:t>videogioco</a:t>
            </a:r>
            <a:r>
              <a:rPr lang="en-US" sz="2000" dirty="0"/>
              <a:t> </a:t>
            </a:r>
            <a:r>
              <a:rPr lang="en-US" sz="2000" dirty="0" err="1"/>
              <a:t>strategico</a:t>
            </a:r>
            <a:r>
              <a:rPr lang="en-US" sz="2000" dirty="0"/>
              <a:t>, in </a:t>
            </a:r>
            <a:r>
              <a:rPr lang="en-US" sz="2000" dirty="0" err="1"/>
              <a:t>particolare</a:t>
            </a:r>
            <a:r>
              <a:rPr lang="en-US" sz="2000" dirty="0"/>
              <a:t> uno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rientri</a:t>
            </a:r>
            <a:r>
              <a:rPr lang="en-US" sz="2000" dirty="0"/>
              <a:t> </a:t>
            </a:r>
            <a:r>
              <a:rPr lang="en-US" sz="2000" dirty="0" err="1"/>
              <a:t>nella</a:t>
            </a:r>
            <a:r>
              <a:rPr lang="en-US" sz="2000" dirty="0"/>
              <a:t> sotto </a:t>
            </a:r>
            <a:r>
              <a:rPr lang="en-US" sz="2000" dirty="0" err="1"/>
              <a:t>categoria</a:t>
            </a:r>
            <a:r>
              <a:rPr lang="en-US" sz="2000" dirty="0"/>
              <a:t> 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giochi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Tower defense</a:t>
            </a:r>
            <a:r>
              <a:rPr lang="en-US" sz="2000" dirty="0"/>
              <a:t>. Con </a:t>
            </a:r>
            <a:r>
              <a:rPr lang="en-US" sz="2000" dirty="0" err="1"/>
              <a:t>quest'obiettivo</a:t>
            </a:r>
            <a:r>
              <a:rPr lang="en-US" sz="2000" dirty="0"/>
              <a:t> in </a:t>
            </a:r>
            <a:r>
              <a:rPr lang="en-US" sz="2000" dirty="0" err="1"/>
              <a:t>mente</a:t>
            </a:r>
            <a:r>
              <a:rPr lang="en-US" sz="2000" dirty="0"/>
              <a:t>, per </a:t>
            </a:r>
            <a:r>
              <a:rPr lang="en-US" sz="2000" dirty="0" err="1"/>
              <a:t>stutturare</a:t>
            </a:r>
            <a:r>
              <a:rPr lang="en-US" sz="2000" dirty="0"/>
              <a:t> lo </a:t>
            </a:r>
            <a:r>
              <a:rPr lang="en-US" sz="2000" dirty="0" err="1"/>
              <a:t>scheletro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,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definire</a:t>
            </a:r>
            <a:r>
              <a:rPr lang="en-US" sz="2000" dirty="0"/>
              <a:t> </a:t>
            </a:r>
            <a:r>
              <a:rPr lang="en-US" sz="2000" dirty="0" err="1"/>
              <a:t>vari</a:t>
            </a:r>
            <a:r>
              <a:rPr lang="en-US" sz="2000" dirty="0"/>
              <a:t> </a:t>
            </a:r>
            <a:r>
              <a:rPr lang="en-US" sz="2000" dirty="0" err="1"/>
              <a:t>gestori</a:t>
            </a:r>
            <a:r>
              <a:rPr lang="en-US" sz="2000" dirty="0"/>
              <a:t> per </a:t>
            </a:r>
            <a:r>
              <a:rPr lang="en-US" sz="2000" dirty="0" err="1"/>
              <a:t>poter</a:t>
            </a:r>
            <a:r>
              <a:rPr lang="en-US" sz="2000" dirty="0"/>
              <a:t> </a:t>
            </a:r>
            <a:r>
              <a:rPr lang="en-US" sz="2000" dirty="0" err="1"/>
              <a:t>modellare</a:t>
            </a:r>
            <a:r>
              <a:rPr lang="en-US" sz="2000" dirty="0"/>
              <a:t>, ed </a:t>
            </a:r>
            <a:r>
              <a:rPr lang="en-US" sz="2000" dirty="0" err="1"/>
              <a:t>eventualmente</a:t>
            </a:r>
            <a:r>
              <a:rPr lang="en-US" sz="2000" dirty="0"/>
              <a:t> </a:t>
            </a:r>
            <a:r>
              <a:rPr lang="en-US" sz="2000" dirty="0" err="1"/>
              <a:t>rendere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semplice la </a:t>
            </a:r>
            <a:r>
              <a:rPr lang="en-US" sz="2000" dirty="0" err="1"/>
              <a:t>modifica</a:t>
            </a:r>
            <a:r>
              <a:rPr lang="en-US" sz="2000" dirty="0"/>
              <a:t>, del </a:t>
            </a:r>
            <a:r>
              <a:rPr lang="en-US" sz="2000" dirty="0" err="1"/>
              <a:t>comportamento</a:t>
            </a:r>
            <a:r>
              <a:rPr lang="en-US" sz="2000" dirty="0"/>
              <a:t> di tutte le </a:t>
            </a:r>
            <a:r>
              <a:rPr lang="en-US" sz="2000" dirty="0" err="1"/>
              <a:t>componenti</a:t>
            </a:r>
            <a:r>
              <a:rPr lang="en-US" sz="2000" dirty="0"/>
              <a:t> </a:t>
            </a:r>
            <a:r>
              <a:rPr lang="en-US" sz="2000" dirty="0" err="1"/>
              <a:t>necessarie</a:t>
            </a:r>
            <a:r>
              <a:rPr lang="en-US" sz="2000" dirty="0"/>
              <a:t> al </a:t>
            </a:r>
            <a:r>
              <a:rPr lang="en-US" sz="2000" dirty="0" err="1"/>
              <a:t>funzionamento</a:t>
            </a:r>
            <a:r>
              <a:rPr lang="en-US" sz="2000" dirty="0"/>
              <a:t> di un </a:t>
            </a:r>
            <a:r>
              <a:rPr lang="en-US" sz="2000" dirty="0" err="1"/>
              <a:t>gioco</a:t>
            </a:r>
            <a:r>
              <a:rPr lang="en-US" sz="2000" dirty="0"/>
              <a:t> del </a:t>
            </a:r>
            <a:r>
              <a:rPr lang="en-US" sz="2000" dirty="0" err="1"/>
              <a:t>genere</a:t>
            </a:r>
            <a:r>
              <a:rPr lang="en-US" sz="2000" dirty="0"/>
              <a:t>. Lo </a:t>
            </a:r>
            <a:r>
              <a:rPr lang="en-US" sz="2000" dirty="0" err="1"/>
              <a:t>sviluppo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suddette</a:t>
            </a:r>
            <a:r>
              <a:rPr lang="en-US" sz="2000" dirty="0"/>
              <a:t> </a:t>
            </a:r>
            <a:r>
              <a:rPr lang="en-US" sz="2000" dirty="0" err="1"/>
              <a:t>infatti</a:t>
            </a:r>
            <a:r>
              <a:rPr lang="en-US" sz="2000" dirty="0"/>
              <a:t> è </a:t>
            </a:r>
            <a:r>
              <a:rPr lang="en-US" sz="2000" dirty="0" err="1"/>
              <a:t>stato</a:t>
            </a:r>
            <a:r>
              <a:rPr lang="en-US" sz="2000" dirty="0"/>
              <a:t> </a:t>
            </a:r>
            <a:r>
              <a:rPr lang="en-US" sz="2000" dirty="0" err="1"/>
              <a:t>implementato</a:t>
            </a:r>
            <a:r>
              <a:rPr lang="en-US" sz="2000" dirty="0"/>
              <a:t> in maniera tale </a:t>
            </a:r>
            <a:r>
              <a:rPr lang="en-US" sz="2000" dirty="0" err="1"/>
              <a:t>che</a:t>
            </a:r>
            <a:r>
              <a:rPr lang="en-US" sz="2000" dirty="0"/>
              <a:t> future </a:t>
            </a:r>
            <a:r>
              <a:rPr lang="en-US" sz="2000" dirty="0" err="1"/>
              <a:t>aggiunte</a:t>
            </a:r>
            <a:r>
              <a:rPr lang="en-US" sz="2000" dirty="0"/>
              <a:t>, per </a:t>
            </a:r>
            <a:r>
              <a:rPr lang="en-US" sz="2000" dirty="0" err="1"/>
              <a:t>esempio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nuova</a:t>
            </a:r>
            <a:r>
              <a:rPr lang="en-US" sz="2000" dirty="0"/>
              <a:t> </a:t>
            </a:r>
            <a:r>
              <a:rPr lang="en-US" sz="2000" dirty="0" err="1"/>
              <a:t>torretta</a:t>
            </a:r>
            <a:r>
              <a:rPr lang="en-US" sz="2000" dirty="0"/>
              <a:t>, </a:t>
            </a:r>
            <a:r>
              <a:rPr lang="en-US" sz="2000" dirty="0" err="1"/>
              <a:t>possano</a:t>
            </a:r>
            <a:r>
              <a:rPr lang="en-US" sz="2000" dirty="0"/>
              <a:t> </a:t>
            </a:r>
            <a:r>
              <a:rPr lang="en-US" sz="2000" dirty="0" err="1"/>
              <a:t>essere</a:t>
            </a:r>
            <a:r>
              <a:rPr lang="en-US" sz="2000" dirty="0"/>
              <a:t> </a:t>
            </a:r>
            <a:r>
              <a:rPr lang="en-US" sz="2000" dirty="0" err="1"/>
              <a:t>inserite</a:t>
            </a:r>
            <a:r>
              <a:rPr lang="en-US" sz="2000" dirty="0"/>
              <a:t> senza </a:t>
            </a:r>
            <a:r>
              <a:rPr lang="en-US" sz="2000" dirty="0" err="1"/>
              <a:t>bisogno</a:t>
            </a:r>
            <a:r>
              <a:rPr lang="en-US" sz="2000" dirty="0"/>
              <a:t> di </a:t>
            </a:r>
            <a:r>
              <a:rPr lang="en-US" sz="2000" dirty="0" err="1"/>
              <a:t>modificare</a:t>
            </a:r>
            <a:r>
              <a:rPr lang="en-US" sz="2000" dirty="0"/>
              <a:t> il </a:t>
            </a:r>
            <a:r>
              <a:rPr lang="en-US" sz="2000" dirty="0" err="1"/>
              <a:t>codice</a:t>
            </a:r>
            <a:r>
              <a:rPr lang="en-US" sz="2000" dirty="0"/>
              <a:t> </a:t>
            </a:r>
            <a:r>
              <a:rPr lang="en-US" sz="2000" dirty="0" err="1"/>
              <a:t>esistente</a:t>
            </a:r>
            <a:r>
              <a:rPr lang="en-US" sz="2000" dirty="0"/>
              <a:t> se non in un solo punto </a:t>
            </a:r>
            <a:r>
              <a:rPr lang="en-US" sz="2000" dirty="0" err="1"/>
              <a:t>localizzato</a:t>
            </a:r>
            <a:r>
              <a:rPr lang="en-US" sz="2000" dirty="0"/>
              <a:t>, il level manager, </a:t>
            </a:r>
            <a:r>
              <a:rPr lang="en-US" sz="2000" dirty="0" err="1"/>
              <a:t>oltre</a:t>
            </a:r>
            <a:r>
              <a:rPr lang="en-US" sz="2000" dirty="0"/>
              <a:t>, </a:t>
            </a:r>
            <a:r>
              <a:rPr lang="en-US" sz="2000" dirty="0" err="1"/>
              <a:t>ovviamente</a:t>
            </a:r>
            <a:r>
              <a:rPr lang="en-US" sz="2000" dirty="0"/>
              <a:t>, </a:t>
            </a:r>
            <a:r>
              <a:rPr lang="en-US" sz="2000" dirty="0" err="1"/>
              <a:t>all'aggiunta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relativi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sull'intefaccia</a:t>
            </a:r>
            <a:r>
              <a:rPr lang="en-US" sz="2000" dirty="0"/>
              <a:t> </a:t>
            </a:r>
            <a:r>
              <a:rPr lang="en-US" sz="2000" dirty="0" err="1"/>
              <a:t>utente</a:t>
            </a:r>
            <a:r>
              <a:rPr lang="en-US" sz="2000" dirty="0"/>
              <a:t> per </a:t>
            </a:r>
            <a:r>
              <a:rPr lang="en-US" sz="2000" dirty="0" err="1"/>
              <a:t>consentire</a:t>
            </a:r>
            <a:r>
              <a:rPr lang="en-US" sz="2000" dirty="0"/>
              <a:t> la </a:t>
            </a:r>
            <a:r>
              <a:rPr lang="en-US" sz="2000" dirty="0" err="1"/>
              <a:t>creazione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torretta</a:t>
            </a:r>
            <a:r>
              <a:rPr lang="en-US" sz="2000" dirty="0"/>
              <a:t> in </a:t>
            </a:r>
            <a:r>
              <a:rPr lang="en-US" sz="2000" dirty="0" err="1"/>
              <a:t>questione</a:t>
            </a:r>
            <a:r>
              <a:rPr lang="en-US" sz="2000" dirty="0"/>
              <a:t> ai </a:t>
            </a:r>
            <a:r>
              <a:rPr lang="en-US" sz="2000" dirty="0" err="1"/>
              <a:t>giocatori</a:t>
            </a:r>
            <a:r>
              <a:rPr lang="en-US" sz="2000" dirty="0"/>
              <a:t>. Le </a:t>
            </a:r>
            <a:r>
              <a:rPr lang="en-US" sz="2000" dirty="0" err="1"/>
              <a:t>sfide</a:t>
            </a:r>
            <a:r>
              <a:rPr lang="en-US" sz="2000" dirty="0"/>
              <a:t> </a:t>
            </a:r>
            <a:r>
              <a:rPr lang="en-US" sz="2000" dirty="0" err="1"/>
              <a:t>affrontate</a:t>
            </a:r>
            <a:r>
              <a:rPr lang="en-US" sz="2000" dirty="0"/>
              <a:t>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sviluppo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varie</a:t>
            </a:r>
            <a:r>
              <a:rPr lang="en-US" sz="2000" dirty="0"/>
              <a:t>: per prima </a:t>
            </a:r>
            <a:r>
              <a:rPr lang="en-US" sz="2000" dirty="0" err="1"/>
              <a:t>cosa</a:t>
            </a:r>
            <a:r>
              <a:rPr lang="en-US" sz="2000" dirty="0"/>
              <a:t> </a:t>
            </a:r>
            <a:r>
              <a:rPr lang="en-US" sz="2000" dirty="0" err="1"/>
              <a:t>occorreva</a:t>
            </a:r>
            <a:r>
              <a:rPr lang="en-US" sz="2000" dirty="0"/>
              <a:t> </a:t>
            </a:r>
            <a:r>
              <a:rPr lang="en-US" sz="2000" dirty="0" err="1"/>
              <a:t>definire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di </a:t>
            </a:r>
            <a:r>
              <a:rPr lang="en-US" sz="2000" dirty="0" err="1"/>
              <a:t>gioco</a:t>
            </a:r>
            <a:r>
              <a:rPr lang="en-US" sz="2000" dirty="0"/>
              <a:t> sopra la quale </a:t>
            </a:r>
            <a:r>
              <a:rPr lang="en-US" sz="2000" dirty="0" err="1"/>
              <a:t>creare</a:t>
            </a:r>
            <a:r>
              <a:rPr lang="en-US" sz="2000" dirty="0"/>
              <a:t> un </a:t>
            </a:r>
            <a:r>
              <a:rPr lang="en-US" sz="2000" dirty="0" err="1"/>
              <a:t>percorso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 </a:t>
            </a:r>
            <a:r>
              <a:rPr lang="en-US" sz="2000" dirty="0" err="1"/>
              <a:t>avrebbero</a:t>
            </a:r>
            <a:r>
              <a:rPr lang="en-US" sz="2000" dirty="0"/>
              <a:t> </a:t>
            </a:r>
            <a:r>
              <a:rPr lang="en-US" sz="2000" dirty="0" err="1"/>
              <a:t>dovuto</a:t>
            </a:r>
            <a:r>
              <a:rPr lang="en-US" sz="2000" dirty="0"/>
              <a:t> </a:t>
            </a:r>
            <a:r>
              <a:rPr lang="en-US" sz="2000" dirty="0" err="1"/>
              <a:t>seguire</a:t>
            </a:r>
            <a:r>
              <a:rPr lang="en-US" sz="2000" dirty="0"/>
              <a:t> per </a:t>
            </a:r>
            <a:r>
              <a:rPr lang="en-US" sz="2000" dirty="0" err="1"/>
              <a:t>arrivare</a:t>
            </a:r>
            <a:r>
              <a:rPr lang="en-US" sz="2000" dirty="0"/>
              <a:t> ad </a:t>
            </a:r>
            <a:r>
              <a:rPr lang="en-US" sz="2000" dirty="0" err="1"/>
              <a:t>infliggere</a:t>
            </a:r>
            <a:r>
              <a:rPr lang="en-US" sz="2000" dirty="0"/>
              <a:t> </a:t>
            </a:r>
            <a:r>
              <a:rPr lang="en-US" sz="2000" dirty="0" err="1"/>
              <a:t>danno</a:t>
            </a:r>
            <a:r>
              <a:rPr lang="en-US" sz="2000" dirty="0"/>
              <a:t> al </a:t>
            </a:r>
            <a:r>
              <a:rPr lang="en-US" sz="2000" dirty="0" err="1"/>
              <a:t>giocatore</a:t>
            </a:r>
            <a:r>
              <a:rPr lang="en-US" sz="2000" dirty="0"/>
              <a:t>. In secondo </a:t>
            </a:r>
            <a:r>
              <a:rPr lang="en-US" sz="2000" dirty="0" err="1"/>
              <a:t>luogo</a:t>
            </a:r>
            <a:r>
              <a:rPr lang="en-US" sz="2000" dirty="0"/>
              <a:t> era </a:t>
            </a:r>
            <a:r>
              <a:rPr lang="en-US" sz="2000" dirty="0" err="1"/>
              <a:t>necessario</a:t>
            </a:r>
            <a:r>
              <a:rPr lang="en-US" sz="2000" dirty="0"/>
              <a:t> </a:t>
            </a:r>
            <a:r>
              <a:rPr lang="en-US" sz="2000" dirty="0" err="1"/>
              <a:t>avere</a:t>
            </a:r>
            <a:r>
              <a:rPr lang="en-US" sz="2000" dirty="0"/>
              <a:t> un </a:t>
            </a:r>
            <a:r>
              <a:rPr lang="en-US" sz="2000" dirty="0" err="1"/>
              <a:t>sistema</a:t>
            </a:r>
            <a:r>
              <a:rPr lang="en-US" sz="2000" dirty="0"/>
              <a:t> di </a:t>
            </a:r>
            <a:r>
              <a:rPr lang="en-US" sz="2000" dirty="0" err="1"/>
              <a:t>generazione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scalasse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di </a:t>
            </a:r>
            <a:r>
              <a:rPr lang="en-US" sz="2000" dirty="0" err="1"/>
              <a:t>entità</a:t>
            </a:r>
            <a:r>
              <a:rPr lang="en-US" sz="2000" dirty="0"/>
              <a:t> </a:t>
            </a:r>
            <a:r>
              <a:rPr lang="en-US" sz="2000" dirty="0" err="1"/>
              <a:t>prodotte</a:t>
            </a:r>
            <a:r>
              <a:rPr lang="en-US" sz="2000" dirty="0"/>
              <a:t> con la </a:t>
            </a:r>
            <a:r>
              <a:rPr lang="en-US" sz="2000" dirty="0" err="1"/>
              <a:t>difficoltà</a:t>
            </a:r>
            <a:r>
              <a:rPr lang="en-US" sz="2000" dirty="0"/>
              <a:t> </a:t>
            </a:r>
            <a:r>
              <a:rPr lang="en-US" sz="2000" dirty="0" err="1"/>
              <a:t>impostata</a:t>
            </a:r>
            <a:r>
              <a:rPr lang="en-US" sz="2000" dirty="0"/>
              <a:t> e </a:t>
            </a:r>
            <a:r>
              <a:rPr lang="en-US" sz="2000" dirty="0" err="1"/>
              <a:t>l'ondata</a:t>
            </a:r>
            <a:r>
              <a:rPr lang="en-US" sz="2000" dirty="0"/>
              <a:t> </a:t>
            </a:r>
            <a:r>
              <a:rPr lang="en-US" sz="2000" dirty="0" err="1"/>
              <a:t>corrente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il </a:t>
            </a:r>
            <a:r>
              <a:rPr lang="en-US" sz="2000" dirty="0" err="1"/>
              <a:t>giocatore</a:t>
            </a:r>
            <a:r>
              <a:rPr lang="en-US" sz="2000" dirty="0"/>
              <a:t>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affrontando</a:t>
            </a:r>
            <a:r>
              <a:rPr lang="en-US" sz="2000" dirty="0"/>
              <a:t>. </a:t>
            </a:r>
            <a:r>
              <a:rPr lang="en-US" sz="2000" dirty="0" err="1"/>
              <a:t>Oltre</a:t>
            </a:r>
            <a:r>
              <a:rPr lang="en-US" sz="2000" dirty="0"/>
              <a:t> a </a:t>
            </a:r>
            <a:r>
              <a:rPr lang="en-US" sz="2000" dirty="0" err="1"/>
              <a:t>ciò</a:t>
            </a:r>
            <a:r>
              <a:rPr lang="en-US" sz="2000" dirty="0"/>
              <a:t>, è facile </a:t>
            </a:r>
            <a:r>
              <a:rPr lang="en-US" sz="2000" dirty="0" err="1"/>
              <a:t>intuire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anche</a:t>
            </a:r>
            <a:r>
              <a:rPr lang="en-US" sz="2000" dirty="0"/>
              <a:t> le </a:t>
            </a:r>
            <a:r>
              <a:rPr lang="en-US" sz="2000" dirty="0" err="1"/>
              <a:t>torrette</a:t>
            </a:r>
            <a:r>
              <a:rPr lang="en-US" sz="2000" dirty="0"/>
              <a:t> </a:t>
            </a:r>
            <a:r>
              <a:rPr lang="en-US" sz="2000" dirty="0" err="1"/>
              <a:t>piazzate</a:t>
            </a:r>
            <a:r>
              <a:rPr lang="en-US" sz="2000" dirty="0"/>
              <a:t>, </a:t>
            </a:r>
            <a:r>
              <a:rPr lang="en-US" sz="2000" dirty="0" err="1"/>
              <a:t>avrebbero</a:t>
            </a:r>
            <a:r>
              <a:rPr lang="en-US" sz="2000" dirty="0"/>
              <a:t> </a:t>
            </a:r>
            <a:r>
              <a:rPr lang="en-US" sz="2000" dirty="0" err="1"/>
              <a:t>dovuto</a:t>
            </a:r>
            <a:r>
              <a:rPr lang="en-US" sz="2000" dirty="0"/>
              <a:t> </a:t>
            </a:r>
            <a:r>
              <a:rPr lang="en-US" sz="2000" dirty="0" err="1"/>
              <a:t>gestire</a:t>
            </a:r>
            <a:r>
              <a:rPr lang="en-US" sz="2000" dirty="0"/>
              <a:t> </a:t>
            </a:r>
            <a:r>
              <a:rPr lang="en-US" sz="2000" dirty="0" err="1"/>
              <a:t>autonomante</a:t>
            </a:r>
            <a:r>
              <a:rPr lang="en-US" sz="2000" dirty="0"/>
              <a:t> il fuoco e il </a:t>
            </a:r>
            <a:r>
              <a:rPr lang="en-US" sz="2000" dirty="0" err="1"/>
              <a:t>tracciamento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. </a:t>
            </a:r>
            <a:r>
              <a:rPr lang="en-US" sz="2000" dirty="0" err="1"/>
              <a:t>Altre</a:t>
            </a:r>
            <a:r>
              <a:rPr lang="en-US" sz="2000" dirty="0"/>
              <a:t> </a:t>
            </a:r>
            <a:r>
              <a:rPr lang="en-US" sz="2000" dirty="0" err="1"/>
              <a:t>questioni</a:t>
            </a:r>
            <a:r>
              <a:rPr lang="en-US" sz="2000" dirty="0"/>
              <a:t> </a:t>
            </a:r>
            <a:r>
              <a:rPr lang="en-US" sz="2000" dirty="0" err="1"/>
              <a:t>rilevanti</a:t>
            </a:r>
            <a:r>
              <a:rPr lang="en-US" sz="2000" dirty="0"/>
              <a:t> </a:t>
            </a:r>
            <a:r>
              <a:rPr lang="en-US" sz="2000" dirty="0" err="1"/>
              <a:t>venute</a:t>
            </a:r>
            <a:r>
              <a:rPr lang="en-US" sz="2000" dirty="0"/>
              <a:t> </a:t>
            </a:r>
            <a:r>
              <a:rPr lang="en-US" sz="2000" dirty="0" err="1"/>
              <a:t>fuori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fasi</a:t>
            </a:r>
            <a:r>
              <a:rPr lang="en-US" sz="2000" dirty="0"/>
              <a:t> </a:t>
            </a:r>
            <a:r>
              <a:rPr lang="en-US" sz="2000" dirty="0" err="1"/>
              <a:t>iniziali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state la </a:t>
            </a:r>
            <a:r>
              <a:rPr lang="en-US" sz="2000" dirty="0" err="1"/>
              <a:t>definizione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criteri</a:t>
            </a:r>
            <a:r>
              <a:rPr lang="en-US" sz="2000" dirty="0"/>
              <a:t> di </a:t>
            </a:r>
            <a:r>
              <a:rPr lang="en-US" sz="2000" dirty="0" err="1"/>
              <a:t>piazzamento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torrette</a:t>
            </a:r>
            <a:r>
              <a:rPr lang="en-US" sz="2000" dirty="0"/>
              <a:t> e la </a:t>
            </a:r>
            <a:r>
              <a:rPr lang="en-US" sz="2000" dirty="0" err="1"/>
              <a:t>necessità</a:t>
            </a:r>
            <a:r>
              <a:rPr lang="en-US" sz="2000" dirty="0"/>
              <a:t> di </a:t>
            </a:r>
            <a:r>
              <a:rPr lang="en-US" sz="2000" dirty="0" err="1"/>
              <a:t>scalare</a:t>
            </a:r>
            <a:r>
              <a:rPr lang="en-US" sz="2000" dirty="0"/>
              <a:t> </a:t>
            </a:r>
            <a:r>
              <a:rPr lang="en-US" sz="2000" dirty="0" err="1"/>
              <a:t>insieme</a:t>
            </a:r>
            <a:r>
              <a:rPr lang="en-US" sz="2000" dirty="0"/>
              <a:t> al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loro </a:t>
            </a:r>
            <a:r>
              <a:rPr lang="en-US" sz="2000" dirty="0" err="1"/>
              <a:t>punti</a:t>
            </a:r>
            <a:r>
              <a:rPr lang="en-US" sz="2000" dirty="0"/>
              <a:t> vita, </a:t>
            </a:r>
            <a:r>
              <a:rPr lang="en-US" sz="2000" dirty="0" err="1"/>
              <a:t>dunque</a:t>
            </a:r>
            <a:r>
              <a:rPr lang="en-US" sz="2000" dirty="0"/>
              <a:t> di </a:t>
            </a:r>
            <a:r>
              <a:rPr lang="en-US" sz="2000" dirty="0" err="1"/>
              <a:t>conseguenza</a:t>
            </a:r>
            <a:r>
              <a:rPr lang="en-US" sz="2000" dirty="0"/>
              <a:t> </a:t>
            </a:r>
            <a:r>
              <a:rPr lang="en-US" sz="2000" dirty="0" err="1"/>
              <a:t>anche</a:t>
            </a:r>
            <a:r>
              <a:rPr lang="en-US" sz="2000" dirty="0"/>
              <a:t> un </a:t>
            </a:r>
            <a:r>
              <a:rPr lang="en-US" sz="2000" dirty="0" err="1"/>
              <a:t>sistema</a:t>
            </a:r>
            <a:r>
              <a:rPr lang="en-US" sz="2000" dirty="0"/>
              <a:t> per </a:t>
            </a:r>
            <a:r>
              <a:rPr lang="en-US" sz="2000" dirty="0" err="1"/>
              <a:t>aumentare</a:t>
            </a:r>
            <a:r>
              <a:rPr lang="en-US" sz="2000" dirty="0"/>
              <a:t> il </a:t>
            </a:r>
            <a:r>
              <a:rPr lang="en-US" sz="2000" dirty="0" err="1"/>
              <a:t>rateo</a:t>
            </a:r>
            <a:r>
              <a:rPr lang="en-US" sz="2000" dirty="0"/>
              <a:t> di fuoco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torrette</a:t>
            </a:r>
            <a:r>
              <a:rPr lang="en-US" sz="2000" dirty="0"/>
              <a:t> </a:t>
            </a:r>
            <a:r>
              <a:rPr lang="en-US" sz="2000" dirty="0" err="1"/>
              <a:t>già</a:t>
            </a:r>
            <a:r>
              <a:rPr lang="en-US" sz="2000" dirty="0"/>
              <a:t> in campo.</a:t>
            </a:r>
          </a:p>
        </p:txBody>
      </p:sp>
    </p:spTree>
    <p:extLst>
      <p:ext uri="{BB962C8B-B14F-4D97-AF65-F5344CB8AC3E}">
        <p14:creationId xmlns:p14="http://schemas.microsoft.com/office/powerpoint/2010/main" val="42427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4941A-7565-8B45-2067-030BE63D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DEC9-35EF-BEE2-6F54-5438B29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DESIGN </a:t>
            </a:r>
            <a:r>
              <a:rPr lang="en-US" sz="3200" i="1" dirty="0" err="1"/>
              <a:t>MAPPA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38EC-EA8B-CFE7-D1D0-B82A7EDD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Per </a:t>
            </a:r>
            <a:r>
              <a:rPr lang="en-US" sz="2000" dirty="0" err="1"/>
              <a:t>avviare</a:t>
            </a:r>
            <a:r>
              <a:rPr lang="en-US" sz="2000" dirty="0"/>
              <a:t> lo </a:t>
            </a:r>
            <a:r>
              <a:rPr lang="en-US" sz="2000" dirty="0" err="1"/>
              <a:t>sviluppo</a:t>
            </a:r>
            <a:r>
              <a:rPr lang="en-US" sz="2000" dirty="0"/>
              <a:t>, </a:t>
            </a:r>
            <a:r>
              <a:rPr lang="en-US" sz="2000" dirty="0" err="1"/>
              <a:t>abbiamo</a:t>
            </a:r>
            <a:r>
              <a:rPr lang="en-US" sz="2000" dirty="0"/>
              <a:t> </a:t>
            </a:r>
            <a:r>
              <a:rPr lang="en-US" sz="2000" dirty="0" err="1"/>
              <a:t>deciso</a:t>
            </a:r>
            <a:r>
              <a:rPr lang="en-US" sz="2000" dirty="0"/>
              <a:t> di </a:t>
            </a:r>
            <a:r>
              <a:rPr lang="en-US" sz="2000" dirty="0" err="1"/>
              <a:t>semplificare</a:t>
            </a:r>
            <a:r>
              <a:rPr lang="en-US" sz="2000" dirty="0"/>
              <a:t> la </a:t>
            </a:r>
            <a:r>
              <a:rPr lang="en-US" sz="2000" dirty="0" err="1"/>
              <a:t>struttura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di </a:t>
            </a:r>
            <a:r>
              <a:rPr lang="en-US" sz="2000" dirty="0" err="1"/>
              <a:t>gioco</a:t>
            </a:r>
            <a:r>
              <a:rPr lang="en-US" sz="2000" dirty="0"/>
              <a:t>, </a:t>
            </a:r>
            <a:r>
              <a:rPr lang="en-US" sz="2000" dirty="0" err="1"/>
              <a:t>mettendo</a:t>
            </a:r>
            <a:r>
              <a:rPr lang="en-US" sz="2000" dirty="0"/>
              <a:t> per il </a:t>
            </a:r>
            <a:r>
              <a:rPr lang="en-US" sz="2000" dirty="0" err="1"/>
              <a:t>momento</a:t>
            </a:r>
            <a:r>
              <a:rPr lang="en-US" sz="2000" dirty="0"/>
              <a:t> da </a:t>
            </a:r>
            <a:r>
              <a:rPr lang="en-US" sz="2000" dirty="0" err="1"/>
              <a:t>parte</a:t>
            </a:r>
            <a:r>
              <a:rPr lang="en-US" sz="2000" dirty="0"/>
              <a:t> il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relativo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possibilià</a:t>
            </a:r>
            <a:r>
              <a:rPr lang="en-US" sz="2000" dirty="0"/>
              <a:t> di </a:t>
            </a:r>
            <a:r>
              <a:rPr lang="en-US" sz="2000" dirty="0" err="1"/>
              <a:t>aggiungere</a:t>
            </a:r>
            <a:r>
              <a:rPr lang="en-US" sz="2000" dirty="0"/>
              <a:t> </a:t>
            </a:r>
            <a:r>
              <a:rPr lang="en-US" sz="2000" dirty="0" err="1"/>
              <a:t>nuovi</a:t>
            </a:r>
            <a:r>
              <a:rPr lang="en-US" sz="2000" dirty="0"/>
              <a:t> </a:t>
            </a:r>
            <a:r>
              <a:rPr lang="en-US" sz="2000" dirty="0" err="1"/>
              <a:t>livelli</a:t>
            </a:r>
            <a:r>
              <a:rPr lang="en-US" sz="2000" dirty="0"/>
              <a:t>. </a:t>
            </a:r>
            <a:r>
              <a:rPr lang="en-US" sz="2000" dirty="0" err="1"/>
              <a:t>Abbiamo</a:t>
            </a:r>
            <a:r>
              <a:rPr lang="en-US" sz="2000" dirty="0"/>
              <a:t> </a:t>
            </a:r>
            <a:r>
              <a:rPr lang="en-US" sz="2000" dirty="0" err="1"/>
              <a:t>perciò</a:t>
            </a:r>
            <a:r>
              <a:rPr lang="en-US" sz="2000" dirty="0"/>
              <a:t> </a:t>
            </a:r>
            <a:r>
              <a:rPr lang="en-US" sz="2000" dirty="0" err="1"/>
              <a:t>implementato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in </a:t>
            </a:r>
            <a:r>
              <a:rPr lang="en-US" sz="2000" dirty="0" err="1"/>
              <a:t>2D</a:t>
            </a:r>
            <a:r>
              <a:rPr lang="en-US" sz="2000" dirty="0"/>
              <a:t> con vista  </a:t>
            </a:r>
            <a:r>
              <a:rPr lang="en-US" sz="2000" dirty="0" err="1"/>
              <a:t>dall'alto</a:t>
            </a:r>
            <a:r>
              <a:rPr lang="en-US" sz="2000" dirty="0"/>
              <a:t>, </a:t>
            </a:r>
            <a:r>
              <a:rPr lang="en-US" sz="2000" dirty="0" err="1"/>
              <a:t>composta</a:t>
            </a:r>
            <a:r>
              <a:rPr lang="en-US" sz="2000" dirty="0"/>
              <a:t> da </a:t>
            </a:r>
            <a:r>
              <a:rPr lang="en-US" sz="2000" dirty="0" err="1"/>
              <a:t>varie</a:t>
            </a:r>
            <a:r>
              <a:rPr lang="en-US" sz="2000" dirty="0"/>
              <a:t> tiles, </a:t>
            </a:r>
            <a:r>
              <a:rPr lang="en-US" sz="2000" dirty="0" err="1"/>
              <a:t>sulle</a:t>
            </a:r>
            <a:r>
              <a:rPr lang="en-US" sz="2000" dirty="0"/>
              <a:t> </a:t>
            </a:r>
            <a:r>
              <a:rPr lang="en-US" sz="2000" dirty="0" err="1"/>
              <a:t>quali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 </a:t>
            </a:r>
            <a:r>
              <a:rPr lang="en-US" sz="2000" dirty="0" err="1"/>
              <a:t>sarebbero</a:t>
            </a:r>
            <a:r>
              <a:rPr lang="en-US" sz="2000" dirty="0"/>
              <a:t> </a:t>
            </a:r>
            <a:r>
              <a:rPr lang="en-US" sz="2000" dirty="0" err="1"/>
              <a:t>costruite</a:t>
            </a:r>
            <a:r>
              <a:rPr lang="en-US" sz="2000" dirty="0"/>
              <a:t> le </a:t>
            </a:r>
            <a:r>
              <a:rPr lang="en-US" sz="2000" dirty="0" err="1"/>
              <a:t>torrette</a:t>
            </a:r>
            <a:r>
              <a:rPr lang="en-US" sz="2000" dirty="0"/>
              <a:t> </a:t>
            </a:r>
            <a:r>
              <a:rPr lang="en-US" sz="2000" dirty="0" err="1"/>
              <a:t>difensive</a:t>
            </a:r>
            <a:r>
              <a:rPr lang="en-US" sz="2000" dirty="0"/>
              <a:t>. Il </a:t>
            </a:r>
            <a:r>
              <a:rPr lang="en-US" sz="2000" dirty="0" err="1"/>
              <a:t>passo</a:t>
            </a:r>
            <a:r>
              <a:rPr lang="en-US" sz="2000" dirty="0"/>
              <a:t> </a:t>
            </a:r>
            <a:r>
              <a:rPr lang="en-US" sz="2000" dirty="0" err="1"/>
              <a:t>successivo</a:t>
            </a:r>
            <a:r>
              <a:rPr lang="en-US" sz="2000" dirty="0"/>
              <a:t> è </a:t>
            </a:r>
            <a:r>
              <a:rPr lang="en-US" sz="2000" dirty="0" err="1"/>
              <a:t>stata</a:t>
            </a:r>
            <a:r>
              <a:rPr lang="en-US" sz="2000" dirty="0"/>
              <a:t> le </a:t>
            </a:r>
            <a:r>
              <a:rPr lang="en-US" sz="2000" dirty="0" err="1"/>
              <a:t>definizione</a:t>
            </a:r>
            <a:r>
              <a:rPr lang="en-US" sz="2000" dirty="0"/>
              <a:t> </a:t>
            </a:r>
            <a:r>
              <a:rPr lang="en-US" sz="2000" dirty="0" err="1"/>
              <a:t>della</a:t>
            </a:r>
            <a:r>
              <a:rPr lang="en-US" sz="2000" dirty="0"/>
              <a:t> via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l'entità</a:t>
            </a:r>
            <a:r>
              <a:rPr lang="en-US" sz="2000" dirty="0"/>
              <a:t> </a:t>
            </a:r>
            <a:r>
              <a:rPr lang="en-US" sz="2000" dirty="0" err="1"/>
              <a:t>ostili</a:t>
            </a:r>
            <a:r>
              <a:rPr lang="en-US" sz="2000" dirty="0"/>
              <a:t> </a:t>
            </a:r>
            <a:r>
              <a:rPr lang="en-US" sz="2000" dirty="0" err="1"/>
              <a:t>avrebbero</a:t>
            </a:r>
            <a:r>
              <a:rPr lang="en-US" sz="2000" dirty="0"/>
              <a:t> </a:t>
            </a:r>
            <a:r>
              <a:rPr lang="en-US" sz="2000" dirty="0" err="1"/>
              <a:t>percorso</a:t>
            </a:r>
            <a:r>
              <a:rPr lang="en-US" sz="2000" dirty="0"/>
              <a:t>, </a:t>
            </a:r>
            <a:r>
              <a:rPr lang="en-US" sz="2000" dirty="0" err="1"/>
              <a:t>nella</a:t>
            </a:r>
            <a:r>
              <a:rPr lang="en-US" sz="2000" dirty="0"/>
              <a:t> </a:t>
            </a:r>
            <a:r>
              <a:rPr lang="en-US" sz="2000" dirty="0" err="1"/>
              <a:t>pratica</a:t>
            </a:r>
            <a:r>
              <a:rPr lang="en-US" sz="2000" dirty="0"/>
              <a:t> </a:t>
            </a:r>
            <a:r>
              <a:rPr lang="en-US" sz="2000" dirty="0" err="1"/>
              <a:t>ciò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è </a:t>
            </a:r>
            <a:r>
              <a:rPr lang="en-US" sz="2000" dirty="0" err="1"/>
              <a:t>tradotto</a:t>
            </a:r>
            <a:r>
              <a:rPr lang="en-US" sz="2000" dirty="0"/>
              <a:t> </a:t>
            </a:r>
            <a:r>
              <a:rPr lang="en-US" sz="2000" dirty="0" err="1"/>
              <a:t>nell'istanziare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serie</a:t>
            </a:r>
            <a:r>
              <a:rPr lang="en-US" sz="2000" dirty="0"/>
              <a:t> di </a:t>
            </a:r>
            <a:r>
              <a:rPr lang="en-US" sz="2000" dirty="0" err="1"/>
              <a:t>gameObject</a:t>
            </a:r>
            <a:r>
              <a:rPr lang="en-US" sz="2000" dirty="0"/>
              <a:t> </a:t>
            </a:r>
            <a:r>
              <a:rPr lang="en-US" sz="2000" dirty="0" err="1"/>
              <a:t>vuoti</a:t>
            </a:r>
            <a:r>
              <a:rPr lang="en-US" sz="2000" dirty="0"/>
              <a:t> per ogni </a:t>
            </a:r>
            <a:r>
              <a:rPr lang="en-US" sz="2000" dirty="0" err="1"/>
              <a:t>svolta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strada</a:t>
            </a:r>
            <a:r>
              <a:rPr lang="en-US" sz="2000" dirty="0"/>
              <a:t> (il primo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quali</a:t>
            </a:r>
            <a:r>
              <a:rPr lang="en-US" sz="2000" dirty="0"/>
              <a:t> </a:t>
            </a:r>
            <a:r>
              <a:rPr lang="en-US" sz="2000" dirty="0" err="1"/>
              <a:t>corripsonde</a:t>
            </a:r>
            <a:r>
              <a:rPr lang="en-US" sz="2000" dirty="0"/>
              <a:t> al punto di spawn e </a:t>
            </a:r>
            <a:r>
              <a:rPr lang="en-US" sz="2000" dirty="0" err="1"/>
              <a:t>l'ultimo</a:t>
            </a:r>
            <a:r>
              <a:rPr lang="en-US" sz="2000" dirty="0"/>
              <a:t> al punto in cui il </a:t>
            </a:r>
            <a:r>
              <a:rPr lang="en-US" sz="2000" dirty="0" err="1"/>
              <a:t>giocatore</a:t>
            </a:r>
            <a:r>
              <a:rPr lang="en-US" sz="2000" dirty="0"/>
              <a:t> </a:t>
            </a:r>
            <a:r>
              <a:rPr lang="en-US" sz="2000" dirty="0" err="1"/>
              <a:t>riceve</a:t>
            </a:r>
            <a:r>
              <a:rPr lang="en-US" sz="2000" dirty="0"/>
              <a:t> </a:t>
            </a:r>
            <a:r>
              <a:rPr lang="en-US" sz="2000" dirty="0" err="1"/>
              <a:t>danno</a:t>
            </a:r>
            <a:r>
              <a:rPr lang="en-US" sz="2000" dirty="0"/>
              <a:t>, </a:t>
            </a:r>
            <a:r>
              <a:rPr lang="en-US" sz="2000" dirty="0" err="1"/>
              <a:t>entrambi</a:t>
            </a:r>
            <a:r>
              <a:rPr lang="en-US" sz="2000" dirty="0"/>
              <a:t> </a:t>
            </a:r>
            <a:r>
              <a:rPr lang="en-US" sz="2000" dirty="0" err="1"/>
              <a:t>fuori</a:t>
            </a:r>
            <a:r>
              <a:rPr lang="en-US" sz="2000" dirty="0"/>
              <a:t> </a:t>
            </a:r>
            <a:r>
              <a:rPr lang="en-US" sz="2000" dirty="0" err="1"/>
              <a:t>dalla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). </a:t>
            </a:r>
          </a:p>
          <a:p>
            <a:pPr marL="0" indent="0" algn="just">
              <a:buNone/>
            </a:pPr>
            <a:r>
              <a:rPr lang="en-US" sz="2000" dirty="0" err="1"/>
              <a:t>Questo</a:t>
            </a:r>
            <a:r>
              <a:rPr lang="en-US" sz="2000" dirty="0"/>
              <a:t> design </a:t>
            </a:r>
            <a:r>
              <a:rPr lang="en-US" sz="2000" dirty="0" err="1"/>
              <a:t>rudimentale</a:t>
            </a:r>
            <a:r>
              <a:rPr lang="en-US" sz="2000" dirty="0"/>
              <a:t>, per </a:t>
            </a:r>
            <a:r>
              <a:rPr lang="en-US" sz="2000" dirty="0" err="1"/>
              <a:t>quanto</a:t>
            </a:r>
            <a:r>
              <a:rPr lang="en-US" sz="2000" dirty="0"/>
              <a:t> utile </a:t>
            </a:r>
            <a:r>
              <a:rPr lang="en-US" sz="2000" dirty="0" err="1"/>
              <a:t>nello</a:t>
            </a:r>
            <a:r>
              <a:rPr lang="en-US" sz="2000" dirty="0"/>
              <a:t> </a:t>
            </a:r>
            <a:r>
              <a:rPr lang="en-US" sz="2000" dirty="0" err="1"/>
              <a:t>sviluppo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 </a:t>
            </a:r>
            <a:r>
              <a:rPr lang="en-US" sz="2000" dirty="0" err="1"/>
              <a:t>delle</a:t>
            </a:r>
            <a:r>
              <a:rPr lang="en-US" sz="2000" dirty="0"/>
              <a:t> </a:t>
            </a:r>
            <a:r>
              <a:rPr lang="en-US" sz="2000" dirty="0" err="1"/>
              <a:t>altre</a:t>
            </a:r>
            <a:r>
              <a:rPr lang="en-US" sz="2000" dirty="0"/>
              <a:t> </a:t>
            </a:r>
            <a:r>
              <a:rPr lang="en-US" sz="2000" dirty="0" err="1"/>
              <a:t>componenti</a:t>
            </a:r>
            <a:r>
              <a:rPr lang="en-US" sz="2000" dirty="0"/>
              <a:t>, è </a:t>
            </a:r>
            <a:r>
              <a:rPr lang="en-US" sz="2000" dirty="0" err="1"/>
              <a:t>stato</a:t>
            </a:r>
            <a:r>
              <a:rPr lang="en-US" sz="2000" dirty="0"/>
              <a:t> in </a:t>
            </a:r>
            <a:r>
              <a:rPr lang="en-US" sz="2000" dirty="0" err="1"/>
              <a:t>seguito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 </a:t>
            </a:r>
            <a:r>
              <a:rPr lang="en-US" sz="2000" dirty="0" err="1"/>
              <a:t>rivisto</a:t>
            </a:r>
            <a:r>
              <a:rPr lang="en-US" sz="2000" dirty="0"/>
              <a:t> da Antonio </a:t>
            </a:r>
            <a:r>
              <a:rPr lang="en-US" sz="2000" dirty="0" err="1"/>
              <a:t>Mascani</a:t>
            </a:r>
            <a:r>
              <a:rPr lang="en-US" sz="2000" dirty="0"/>
              <a:t>, con </a:t>
            </a:r>
            <a:r>
              <a:rPr lang="en-US" sz="2000" dirty="0" err="1"/>
              <a:t>l'idea</a:t>
            </a:r>
            <a:r>
              <a:rPr lang="en-US" sz="2000" dirty="0"/>
              <a:t> di </a:t>
            </a:r>
            <a:r>
              <a:rPr lang="en-US" sz="2000" dirty="0" err="1"/>
              <a:t>creare</a:t>
            </a:r>
            <a:r>
              <a:rPr lang="en-US" sz="2000" dirty="0"/>
              <a:t> 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in maniera </a:t>
            </a:r>
            <a:r>
              <a:rPr lang="en-US" sz="2000" dirty="0" err="1"/>
              <a:t>procedurale</a:t>
            </a:r>
            <a:r>
              <a:rPr lang="en-US" sz="2000" dirty="0"/>
              <a:t>, in modo </a:t>
            </a:r>
            <a:r>
              <a:rPr lang="en-US" sz="2000" dirty="0" err="1"/>
              <a:t>che</a:t>
            </a:r>
            <a:r>
              <a:rPr lang="en-US" sz="2000" dirty="0"/>
              <a:t> ogni partita </a:t>
            </a:r>
            <a:r>
              <a:rPr lang="en-US" sz="2000" dirty="0" err="1"/>
              <a:t>rappresenti</a:t>
            </a:r>
            <a:r>
              <a:rPr lang="en-US" sz="2000" dirty="0"/>
              <a:t> </a:t>
            </a:r>
            <a:r>
              <a:rPr lang="en-US" sz="2000" dirty="0" err="1"/>
              <a:t>un'eseprienza</a:t>
            </a:r>
            <a:r>
              <a:rPr lang="en-US" sz="2000" dirty="0"/>
              <a:t> unica per il </a:t>
            </a:r>
            <a:r>
              <a:rPr lang="en-US" sz="2000" dirty="0" err="1"/>
              <a:t>giocatore</a:t>
            </a:r>
            <a:r>
              <a:rPr lang="en-US" sz="2000" dirty="0"/>
              <a:t>, </a:t>
            </a:r>
            <a:r>
              <a:rPr lang="en-US" sz="2000" dirty="0" err="1"/>
              <a:t>anche</a:t>
            </a:r>
            <a:r>
              <a:rPr lang="en-US" sz="2000" dirty="0"/>
              <a:t> per il </a:t>
            </a:r>
            <a:r>
              <a:rPr lang="en-US" sz="2000" dirty="0" err="1"/>
              <a:t>coefficente</a:t>
            </a:r>
            <a:r>
              <a:rPr lang="en-US" sz="2000" dirty="0"/>
              <a:t> di </a:t>
            </a:r>
            <a:r>
              <a:rPr lang="en-US" sz="2000" dirty="0" err="1"/>
              <a:t>difficoltà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 ogni volta </a:t>
            </a:r>
            <a:r>
              <a:rPr lang="en-US" sz="2000" dirty="0" err="1"/>
              <a:t>s'incontra</a:t>
            </a:r>
            <a:r>
              <a:rPr lang="en-US" sz="2000" dirty="0"/>
              <a:t>. Per </a:t>
            </a:r>
            <a:r>
              <a:rPr lang="en-US" sz="2000" dirty="0" err="1"/>
              <a:t>esempio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genera un </a:t>
            </a:r>
            <a:r>
              <a:rPr lang="en-US" sz="2000" dirty="0" err="1"/>
              <a:t>percorso</a:t>
            </a:r>
            <a:r>
              <a:rPr lang="en-US" sz="2000" dirty="0"/>
              <a:t> con poche curve </a:t>
            </a:r>
            <a:r>
              <a:rPr lang="en-US" sz="2000" dirty="0" err="1"/>
              <a:t>favorirà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, al </a:t>
            </a:r>
            <a:r>
              <a:rPr lang="en-US" sz="2000" dirty="0" err="1"/>
              <a:t>contrario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mappa</a:t>
            </a:r>
            <a:r>
              <a:rPr lang="en-US" sz="2000" dirty="0"/>
              <a:t> con </a:t>
            </a:r>
            <a:r>
              <a:rPr lang="en-US" sz="2000" dirty="0" err="1"/>
              <a:t>molte</a:t>
            </a:r>
            <a:r>
              <a:rPr lang="en-US" sz="2000" dirty="0"/>
              <a:t> curve </a:t>
            </a:r>
            <a:r>
              <a:rPr lang="en-US" sz="2000" dirty="0" err="1"/>
              <a:t>offrirà</a:t>
            </a:r>
            <a:r>
              <a:rPr lang="en-US" sz="2000" dirty="0"/>
              <a:t> </a:t>
            </a:r>
            <a:r>
              <a:rPr lang="en-US" sz="2000" dirty="0" err="1"/>
              <a:t>più</a:t>
            </a:r>
            <a:r>
              <a:rPr lang="en-US" sz="2000" dirty="0"/>
              <a:t> tempo alle </a:t>
            </a:r>
            <a:r>
              <a:rPr lang="en-US" sz="2000" dirty="0" err="1"/>
              <a:t>torrette</a:t>
            </a:r>
            <a:r>
              <a:rPr lang="en-US" sz="2000" dirty="0"/>
              <a:t> per </a:t>
            </a:r>
            <a:r>
              <a:rPr lang="en-US" sz="2000" dirty="0" err="1"/>
              <a:t>infliggere</a:t>
            </a:r>
            <a:r>
              <a:rPr lang="en-US" sz="2000" dirty="0"/>
              <a:t> </a:t>
            </a:r>
            <a:r>
              <a:rPr lang="en-US" sz="2000" dirty="0" err="1"/>
              <a:t>danni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75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E4CBC-735D-890E-3BAB-312FEC59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7293-C388-D05E-9682-0A903A9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DESIGN </a:t>
            </a:r>
            <a:r>
              <a:rPr lang="en-US" sz="3200" i="1" dirty="0" err="1"/>
              <a:t>NEMICI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AFD4-4013-2B02-E0DF-9EE68181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Le </a:t>
            </a:r>
            <a:r>
              <a:rPr lang="en-US" sz="2000" dirty="0" err="1"/>
              <a:t>entità</a:t>
            </a:r>
            <a:r>
              <a:rPr lang="en-US" sz="2000" dirty="0"/>
              <a:t> </a:t>
            </a:r>
            <a:r>
              <a:rPr lang="en-US" sz="2000" dirty="0" err="1"/>
              <a:t>nemiche</a:t>
            </a:r>
            <a:r>
              <a:rPr lang="en-US" sz="2000" dirty="0"/>
              <a:t> </a:t>
            </a:r>
            <a:r>
              <a:rPr lang="en-US" sz="2000" dirty="0" err="1"/>
              <a:t>gestite</a:t>
            </a:r>
            <a:r>
              <a:rPr lang="en-US" sz="2000" dirty="0"/>
              <a:t> </a:t>
            </a:r>
            <a:r>
              <a:rPr lang="en-US" sz="2000" dirty="0" err="1"/>
              <a:t>attraverso</a:t>
            </a:r>
            <a:r>
              <a:rPr lang="en-US" sz="2000" dirty="0"/>
              <a:t> 3 </a:t>
            </a:r>
            <a:r>
              <a:rPr lang="en-US" sz="2000" dirty="0" err="1"/>
              <a:t>diversi</a:t>
            </a:r>
            <a:r>
              <a:rPr lang="en-US" sz="2000" dirty="0"/>
              <a:t> script, </a:t>
            </a:r>
            <a:r>
              <a:rPr lang="en-US" sz="2000" dirty="0" err="1"/>
              <a:t>sviluppati</a:t>
            </a:r>
            <a:r>
              <a:rPr lang="en-US" sz="2000" dirty="0"/>
              <a:t> da Corrado </a:t>
            </a:r>
            <a:r>
              <a:rPr lang="en-US" sz="2000" dirty="0" err="1"/>
              <a:t>Pennica</a:t>
            </a:r>
            <a:r>
              <a:rPr lang="en-US" sz="2000" dirty="0"/>
              <a:t>: </a:t>
            </a:r>
          </a:p>
          <a:p>
            <a:pPr algn="just"/>
            <a:r>
              <a:rPr lang="en-US" sz="2000" i="1" dirty="0"/>
              <a:t>EnemyManagerScript</a:t>
            </a:r>
            <a:r>
              <a:rPr lang="en-US" sz="2000" dirty="0"/>
              <a:t>: serve a </a:t>
            </a:r>
            <a:r>
              <a:rPr lang="en-US" sz="2000" err="1"/>
              <a:t>ritardare</a:t>
            </a:r>
            <a:r>
              <a:rPr lang="en-US" sz="2000" dirty="0"/>
              <a:t> lo spawn </a:t>
            </a:r>
            <a:r>
              <a:rPr lang="en-US" sz="2000" err="1"/>
              <a:t>dei</a:t>
            </a:r>
            <a:r>
              <a:rPr lang="en-US" sz="2000" dirty="0"/>
              <a:t> </a:t>
            </a:r>
            <a:r>
              <a:rPr lang="en-US" sz="2000" err="1"/>
              <a:t>nemici</a:t>
            </a:r>
            <a:r>
              <a:rPr lang="en-US" sz="2000" dirty="0"/>
              <a:t> </a:t>
            </a:r>
            <a:r>
              <a:rPr lang="en-US" sz="2000" err="1"/>
              <a:t>durante</a:t>
            </a:r>
            <a:r>
              <a:rPr lang="en-US" sz="2000" dirty="0"/>
              <a:t> la </a:t>
            </a:r>
            <a:r>
              <a:rPr lang="en-US" sz="2000" err="1"/>
              <a:t>creazione</a:t>
            </a:r>
            <a:r>
              <a:rPr lang="en-US" sz="2000" dirty="0"/>
              <a:t> </a:t>
            </a:r>
            <a:r>
              <a:rPr lang="en-US" sz="2000" err="1"/>
              <a:t>procedurale</a:t>
            </a:r>
            <a:r>
              <a:rPr lang="en-US" sz="2000" dirty="0"/>
              <a:t> </a:t>
            </a:r>
            <a:r>
              <a:rPr lang="en-US" sz="2000" err="1"/>
              <a:t>della</a:t>
            </a:r>
            <a:r>
              <a:rPr lang="en-US" sz="2000" dirty="0"/>
              <a:t> </a:t>
            </a:r>
            <a:r>
              <a:rPr lang="en-US" sz="2000" err="1"/>
              <a:t>mappa</a:t>
            </a:r>
            <a:r>
              <a:rPr lang="en-US" sz="2000" dirty="0"/>
              <a:t> di </a:t>
            </a:r>
            <a:r>
              <a:rPr lang="en-US" sz="2000" err="1"/>
              <a:t>gioco</a:t>
            </a:r>
            <a:r>
              <a:rPr lang="en-US" sz="2000" dirty="0"/>
              <a:t>.</a:t>
            </a:r>
          </a:p>
          <a:p>
            <a:pPr algn="just"/>
            <a:r>
              <a:rPr lang="en-US" sz="2000" i="1" dirty="0" err="1"/>
              <a:t>EnemyMovement</a:t>
            </a:r>
            <a:r>
              <a:rPr lang="en-US" sz="2000" dirty="0"/>
              <a:t>: </a:t>
            </a:r>
            <a:r>
              <a:rPr lang="en-US" sz="2000" dirty="0" err="1"/>
              <a:t>definisce</a:t>
            </a:r>
            <a:r>
              <a:rPr lang="en-US" sz="2000" dirty="0"/>
              <a:t> frame per frame il </a:t>
            </a:r>
            <a:r>
              <a:rPr lang="en-US" sz="2000" dirty="0" err="1"/>
              <a:t>movimento</a:t>
            </a:r>
            <a:r>
              <a:rPr lang="en-US" sz="2000" dirty="0"/>
              <a:t> in base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velocità</a:t>
            </a:r>
            <a:r>
              <a:rPr lang="en-US" sz="2000" dirty="0"/>
              <a:t> ed </a:t>
            </a:r>
            <a:r>
              <a:rPr lang="en-US" sz="2000" dirty="0" err="1"/>
              <a:t>implementa</a:t>
            </a:r>
            <a:r>
              <a:rPr lang="en-US" sz="2000" dirty="0"/>
              <a:t> </a:t>
            </a:r>
            <a:r>
              <a:rPr lang="en-US" sz="2000" dirty="0" err="1"/>
              <a:t>sia</a:t>
            </a:r>
            <a:r>
              <a:rPr lang="en-US" sz="2000" dirty="0"/>
              <a:t> il </a:t>
            </a:r>
            <a:r>
              <a:rPr lang="en-US" sz="2000" dirty="0" err="1"/>
              <a:t>danneggiamento</a:t>
            </a:r>
            <a:r>
              <a:rPr lang="en-US" sz="2000" dirty="0"/>
              <a:t> del </a:t>
            </a:r>
            <a:r>
              <a:rPr lang="en-US" sz="2000" dirty="0" err="1"/>
              <a:t>giocatore</a:t>
            </a:r>
            <a:r>
              <a:rPr lang="en-US" sz="2000" dirty="0"/>
              <a:t> </a:t>
            </a:r>
            <a:r>
              <a:rPr lang="en-US" sz="2000" dirty="0" err="1"/>
              <a:t>sia</a:t>
            </a:r>
            <a:r>
              <a:rPr lang="en-US" sz="2000" dirty="0"/>
              <a:t> la </a:t>
            </a:r>
            <a:r>
              <a:rPr lang="en-US" sz="2000" dirty="0" err="1"/>
              <a:t>distruzione</a:t>
            </a:r>
            <a:r>
              <a:rPr lang="en-US" sz="2000" dirty="0"/>
              <a:t> </a:t>
            </a:r>
            <a:r>
              <a:rPr lang="en-US" sz="2000" dirty="0" err="1"/>
              <a:t>dell'entità</a:t>
            </a:r>
            <a:r>
              <a:rPr lang="en-US" sz="2000" dirty="0"/>
              <a:t> </a:t>
            </a:r>
            <a:r>
              <a:rPr lang="en-US" sz="2000" dirty="0" err="1"/>
              <a:t>quando</a:t>
            </a:r>
            <a:r>
              <a:rPr lang="en-US" sz="2000" dirty="0"/>
              <a:t> il </a:t>
            </a:r>
            <a:r>
              <a:rPr lang="en-US" sz="2000" dirty="0" err="1"/>
              <a:t>nemico</a:t>
            </a:r>
            <a:r>
              <a:rPr lang="en-US" sz="2000" dirty="0"/>
              <a:t> </a:t>
            </a:r>
            <a:r>
              <a:rPr lang="en-US" sz="2000" dirty="0" err="1"/>
              <a:t>raggiunge</a:t>
            </a:r>
            <a:r>
              <a:rPr lang="en-US" sz="2000" dirty="0"/>
              <a:t> la fine del </a:t>
            </a:r>
            <a:r>
              <a:rPr lang="en-US" sz="2000" dirty="0" err="1"/>
              <a:t>percorso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sta</a:t>
            </a:r>
            <a:r>
              <a:rPr lang="en-US" sz="2000" dirty="0"/>
              <a:t> </a:t>
            </a:r>
            <a:r>
              <a:rPr lang="en-US" sz="2000" dirty="0" err="1"/>
              <a:t>seguendo</a:t>
            </a:r>
            <a:r>
              <a:rPr lang="en-US" sz="2000" dirty="0"/>
              <a:t>.</a:t>
            </a:r>
          </a:p>
          <a:p>
            <a:pPr algn="just"/>
            <a:r>
              <a:rPr lang="en-US" sz="2000" i="1" dirty="0" err="1"/>
              <a:t>EnemySpawner</a:t>
            </a:r>
            <a:r>
              <a:rPr lang="en-US" sz="2000" dirty="0"/>
              <a:t>:  </a:t>
            </a:r>
            <a:r>
              <a:rPr lang="en-US" sz="2000" dirty="0" err="1"/>
              <a:t>gestisce</a:t>
            </a:r>
            <a:r>
              <a:rPr lang="en-US" sz="2000" dirty="0"/>
              <a:t> la </a:t>
            </a:r>
            <a:r>
              <a:rPr lang="en-US" sz="2000" dirty="0" err="1"/>
              <a:t>logica</a:t>
            </a:r>
            <a:r>
              <a:rPr lang="en-US" sz="2000" dirty="0"/>
              <a:t> </a:t>
            </a:r>
            <a:r>
              <a:rPr lang="en-US" sz="2000" dirty="0" err="1"/>
              <a:t>relativa</a:t>
            </a:r>
            <a:r>
              <a:rPr lang="en-US" sz="2000" dirty="0"/>
              <a:t> alle </a:t>
            </a:r>
            <a:r>
              <a:rPr lang="en-US" sz="2000" dirty="0" err="1"/>
              <a:t>ondate</a:t>
            </a:r>
            <a:r>
              <a:rPr lang="en-US" sz="2000" dirty="0"/>
              <a:t> di </a:t>
            </a:r>
            <a:r>
              <a:rPr lang="en-US" sz="2000" dirty="0" err="1"/>
              <a:t>nemici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susseguono</a:t>
            </a:r>
            <a:r>
              <a:rPr lang="en-US" sz="2000" dirty="0"/>
              <a:t> man mano </a:t>
            </a:r>
            <a:r>
              <a:rPr lang="en-US" sz="2000" dirty="0" err="1"/>
              <a:t>che</a:t>
            </a:r>
            <a:r>
              <a:rPr lang="en-US" sz="2000" dirty="0"/>
              <a:t> il </a:t>
            </a:r>
            <a:r>
              <a:rPr lang="en-US" sz="2000" dirty="0" err="1"/>
              <a:t>gioco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avanti. Ad ogni </a:t>
            </a:r>
            <a:r>
              <a:rPr lang="en-US" sz="2000" dirty="0" err="1"/>
              <a:t>ondata</a:t>
            </a:r>
            <a:r>
              <a:rPr lang="en-US" sz="2000" dirty="0"/>
              <a:t> </a:t>
            </a:r>
            <a:r>
              <a:rPr lang="en-US" sz="2000" dirty="0" err="1"/>
              <a:t>successiva</a:t>
            </a:r>
            <a:r>
              <a:rPr lang="en-US" sz="2000" dirty="0"/>
              <a:t> </a:t>
            </a:r>
            <a:r>
              <a:rPr lang="en-US" sz="2000" dirty="0" err="1"/>
              <a:t>viene</a:t>
            </a:r>
            <a:r>
              <a:rPr lang="en-US" sz="2000" dirty="0"/>
              <a:t> </a:t>
            </a:r>
            <a:r>
              <a:rPr lang="en-US" sz="2000" dirty="0" err="1"/>
              <a:t>aumentato</a:t>
            </a:r>
            <a:r>
              <a:rPr lang="en-US" sz="2000" dirty="0"/>
              <a:t> il </a:t>
            </a:r>
            <a:r>
              <a:rPr lang="en-US" sz="2000" dirty="0" err="1"/>
              <a:t>numero</a:t>
            </a:r>
            <a:r>
              <a:rPr lang="en-US" sz="2000" dirty="0"/>
              <a:t> </a:t>
            </a:r>
            <a:r>
              <a:rPr lang="en-US" sz="2000" dirty="0" err="1"/>
              <a:t>totale</a:t>
            </a:r>
            <a:r>
              <a:rPr lang="en-US" sz="2000" dirty="0"/>
              <a:t> di </a:t>
            </a:r>
            <a:r>
              <a:rPr lang="en-US" sz="2000" dirty="0" err="1"/>
              <a:t>nemici</a:t>
            </a:r>
            <a:r>
              <a:rPr lang="en-US" sz="2000" dirty="0"/>
              <a:t> e ridotto il tempo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intercorre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la </a:t>
            </a:r>
            <a:r>
              <a:rPr lang="en-US" sz="2000" dirty="0" err="1"/>
              <a:t>generazione</a:t>
            </a:r>
            <a:r>
              <a:rPr lang="en-US" sz="2000" dirty="0"/>
              <a:t> di un </a:t>
            </a:r>
            <a:r>
              <a:rPr lang="en-US" sz="2000" dirty="0" err="1"/>
              <a:t>nemico</a:t>
            </a:r>
            <a:r>
              <a:rPr lang="en-US" sz="2000" dirty="0"/>
              <a:t> e </a:t>
            </a:r>
            <a:r>
              <a:rPr lang="en-US" sz="2000" dirty="0" err="1"/>
              <a:t>l'altro</a:t>
            </a:r>
            <a:r>
              <a:rPr lang="en-US" sz="2000" dirty="0"/>
              <a:t>. </a:t>
            </a:r>
            <a:r>
              <a:rPr lang="en-US" sz="2000" dirty="0" err="1"/>
              <a:t>Inoltre</a:t>
            </a:r>
            <a:r>
              <a:rPr lang="en-US" sz="2000" dirty="0"/>
              <a:t> </a:t>
            </a:r>
            <a:r>
              <a:rPr lang="en-US" sz="2000" dirty="0" err="1"/>
              <a:t>questo</a:t>
            </a:r>
            <a:r>
              <a:rPr lang="en-US" sz="2000" dirty="0"/>
              <a:t> </a:t>
            </a:r>
            <a:r>
              <a:rPr lang="en-US" sz="2000" dirty="0" err="1"/>
              <a:t>meccanismo</a:t>
            </a:r>
            <a:r>
              <a:rPr lang="en-US" sz="2000" dirty="0"/>
              <a:t> è </a:t>
            </a:r>
            <a:r>
              <a:rPr lang="en-US" sz="2000" dirty="0" err="1"/>
              <a:t>rapportato</a:t>
            </a:r>
            <a:r>
              <a:rPr lang="en-US" sz="2000" dirty="0"/>
              <a:t> ad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globale</a:t>
            </a:r>
            <a:r>
              <a:rPr lang="en-US" sz="2000" dirty="0"/>
              <a:t> di </a:t>
            </a:r>
            <a:r>
              <a:rPr lang="en-US" sz="2000" dirty="0" err="1"/>
              <a:t>difficoltà</a:t>
            </a:r>
            <a:r>
              <a:rPr lang="en-US" sz="2000" dirty="0"/>
              <a:t>, </a:t>
            </a:r>
            <a:r>
              <a:rPr lang="en-US" sz="2000" dirty="0" err="1"/>
              <a:t>selezionabile</a:t>
            </a:r>
            <a:r>
              <a:rPr lang="en-US" sz="2000" dirty="0"/>
              <a:t> </a:t>
            </a:r>
            <a:r>
              <a:rPr lang="en-US" sz="2000" dirty="0" err="1"/>
              <a:t>nell'interfaccia</a:t>
            </a:r>
            <a:r>
              <a:rPr lang="en-US" sz="2000" dirty="0"/>
              <a:t> </a:t>
            </a:r>
            <a:r>
              <a:rPr lang="en-US" sz="2000" dirty="0" err="1"/>
              <a:t>iniziale</a:t>
            </a:r>
            <a:r>
              <a:rPr lang="en-US" sz="2000" dirty="0"/>
              <a:t>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può</a:t>
            </a:r>
            <a:r>
              <a:rPr lang="en-US" sz="2000" dirty="0"/>
              <a:t> </a:t>
            </a:r>
            <a:r>
              <a:rPr lang="en-US" sz="2000" dirty="0" err="1"/>
              <a:t>assumere</a:t>
            </a:r>
            <a:r>
              <a:rPr lang="en-US" sz="2000" dirty="0"/>
              <a:t> 3 </a:t>
            </a:r>
            <a:r>
              <a:rPr lang="en-US" sz="2000" dirty="0" err="1"/>
              <a:t>valori</a:t>
            </a:r>
            <a:r>
              <a:rPr lang="en-US" sz="2000" dirty="0"/>
              <a:t> (facile, medio, difficile).</a:t>
            </a:r>
          </a:p>
          <a:p>
            <a:pPr marL="0" indent="0" algn="just">
              <a:buNone/>
            </a:pPr>
            <a:r>
              <a:rPr lang="en-US" sz="2000" dirty="0"/>
              <a:t>Nel </a:t>
            </a:r>
            <a:r>
              <a:rPr lang="en-US" sz="2000" dirty="0" err="1"/>
              <a:t>gioco</a:t>
            </a:r>
            <a:r>
              <a:rPr lang="en-US" sz="2000" dirty="0"/>
              <a:t> 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2 </a:t>
            </a:r>
            <a:r>
              <a:rPr lang="en-US" sz="2000" dirty="0" err="1"/>
              <a:t>tipologie</a:t>
            </a:r>
            <a:r>
              <a:rPr lang="en-US" sz="2000" dirty="0"/>
              <a:t> di </a:t>
            </a:r>
            <a:r>
              <a:rPr lang="en-US" sz="2000" dirty="0" err="1"/>
              <a:t>nemici</a:t>
            </a:r>
            <a:r>
              <a:rPr lang="en-US" sz="2000" dirty="0"/>
              <a:t>, standard e tank,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differiscono</a:t>
            </a:r>
            <a:r>
              <a:rPr lang="en-US" sz="2000" dirty="0"/>
              <a:t> per </a:t>
            </a:r>
            <a:r>
              <a:rPr lang="en-US" sz="2000" dirty="0" err="1"/>
              <a:t>punti</a:t>
            </a:r>
            <a:r>
              <a:rPr lang="en-US" sz="2000" dirty="0"/>
              <a:t> vita e </a:t>
            </a:r>
            <a:r>
              <a:rPr lang="en-US" sz="2000" dirty="0" err="1"/>
              <a:t>velocità</a:t>
            </a:r>
            <a:r>
              <a:rPr lang="en-US" sz="2000" dirty="0"/>
              <a:t> di </a:t>
            </a:r>
            <a:r>
              <a:rPr lang="en-US" sz="2000" dirty="0" err="1"/>
              <a:t>movimento</a:t>
            </a:r>
            <a:r>
              <a:rPr lang="en-US" sz="2000" dirty="0"/>
              <a:t>. I tank </a:t>
            </a:r>
            <a:r>
              <a:rPr lang="en-US" sz="2000" dirty="0" err="1"/>
              <a:t>sono</a:t>
            </a:r>
            <a:r>
              <a:rPr lang="en-US" sz="2000" dirty="0"/>
              <a:t> </a:t>
            </a:r>
            <a:r>
              <a:rPr lang="en-US" sz="2000" dirty="0" err="1"/>
              <a:t>presenti</a:t>
            </a:r>
            <a:r>
              <a:rPr lang="en-US" sz="2000" dirty="0"/>
              <a:t> </a:t>
            </a:r>
            <a:r>
              <a:rPr lang="en-US" sz="2000" dirty="0" err="1"/>
              <a:t>nelle</a:t>
            </a:r>
            <a:r>
              <a:rPr lang="en-US" sz="2000" dirty="0"/>
              <a:t> </a:t>
            </a:r>
            <a:r>
              <a:rPr lang="en-US" sz="2000" dirty="0" err="1"/>
              <a:t>ondate</a:t>
            </a:r>
            <a:r>
              <a:rPr lang="en-US" sz="2000" dirty="0"/>
              <a:t> con </a:t>
            </a:r>
            <a:r>
              <a:rPr lang="en-US" sz="2000" dirty="0" err="1"/>
              <a:t>rapporto</a:t>
            </a:r>
            <a:r>
              <a:rPr lang="en-US" sz="2000" dirty="0"/>
              <a:t> di circa 1 a 3 rispetto alle </a:t>
            </a:r>
            <a:r>
              <a:rPr lang="en-US" sz="2000" dirty="0" err="1"/>
              <a:t>unità</a:t>
            </a:r>
            <a:r>
              <a:rPr lang="en-US" sz="2000" dirty="0"/>
              <a:t> standard. </a:t>
            </a:r>
            <a:r>
              <a:rPr lang="en-US" sz="2000" dirty="0" err="1"/>
              <a:t>L'ipotetica</a:t>
            </a:r>
            <a:r>
              <a:rPr lang="en-US" sz="2000" dirty="0"/>
              <a:t> </a:t>
            </a:r>
            <a:r>
              <a:rPr lang="en-US" sz="2000" dirty="0" err="1"/>
              <a:t>aggiunta</a:t>
            </a:r>
            <a:r>
              <a:rPr lang="en-US" sz="2000" dirty="0"/>
              <a:t> di </a:t>
            </a:r>
            <a:r>
              <a:rPr lang="en-US" sz="2000" dirty="0" err="1"/>
              <a:t>ulteriori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 </a:t>
            </a:r>
            <a:r>
              <a:rPr lang="en-US" sz="2000" dirty="0" err="1"/>
              <a:t>comporterebbe</a:t>
            </a:r>
            <a:r>
              <a:rPr lang="en-US" sz="2000" dirty="0"/>
              <a:t> la </a:t>
            </a:r>
            <a:r>
              <a:rPr lang="en-US" sz="2000" dirty="0" err="1"/>
              <a:t>definizione</a:t>
            </a:r>
            <a:r>
              <a:rPr lang="en-US" sz="2000" dirty="0"/>
              <a:t> di un nuovo transform a cui </a:t>
            </a:r>
            <a:r>
              <a:rPr lang="en-US" sz="2000" dirty="0" err="1"/>
              <a:t>collegare</a:t>
            </a:r>
            <a:r>
              <a:rPr lang="en-US" sz="2000" dirty="0"/>
              <a:t> </a:t>
            </a:r>
            <a:r>
              <a:rPr lang="en-US" sz="2000" dirty="0" err="1"/>
              <a:t>EnemyMovement</a:t>
            </a:r>
            <a:r>
              <a:rPr lang="en-US" sz="2000" dirty="0"/>
              <a:t> e </a:t>
            </a:r>
            <a:r>
              <a:rPr lang="en-US" sz="2000" dirty="0" err="1"/>
              <a:t>l'inserimento</a:t>
            </a:r>
            <a:r>
              <a:rPr lang="en-US" sz="2000" dirty="0"/>
              <a:t> del prefab </a:t>
            </a:r>
            <a:r>
              <a:rPr lang="en-US" sz="2000" dirty="0" err="1"/>
              <a:t>nell'array</a:t>
            </a:r>
            <a:r>
              <a:rPr lang="en-US" sz="2000" dirty="0"/>
              <a:t> dal quale lo spawner </a:t>
            </a:r>
            <a:r>
              <a:rPr lang="en-US" sz="2000" dirty="0" err="1"/>
              <a:t>pesca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nemici</a:t>
            </a:r>
            <a:r>
              <a:rPr lang="en-US" sz="2000" dirty="0"/>
              <a:t> da </a:t>
            </a:r>
            <a:r>
              <a:rPr lang="en-US" sz="2000" dirty="0" err="1"/>
              <a:t>generare</a:t>
            </a:r>
            <a:r>
              <a:rPr lang="en-US" sz="2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285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2BD8-61F3-2A42-5901-75EF5C26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BA85-E1D1-405D-539C-E63997A9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DESIGN </a:t>
            </a:r>
            <a:r>
              <a:rPr lang="en-US" sz="3200" i="1" err="1"/>
              <a:t>TORRETTE</a:t>
            </a:r>
            <a:endParaRPr lang="en-US" sz="3200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79E5-6EA0-851D-23AC-F3AB7BF0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Nicco</a:t>
            </a:r>
          </a:p>
        </p:txBody>
      </p:sp>
    </p:spTree>
    <p:extLst>
      <p:ext uri="{BB962C8B-B14F-4D97-AF65-F5344CB8AC3E}">
        <p14:creationId xmlns:p14="http://schemas.microsoft.com/office/powerpoint/2010/main" val="20941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5AF2-BC5F-7870-536E-6841D5C6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C1E0-B063-1C8E-1193-90B25B9C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DESIGN LIVELLI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FEF3-8C35-40AC-1A6C-1172C26B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Corra</a:t>
            </a:r>
          </a:p>
        </p:txBody>
      </p:sp>
    </p:spTree>
    <p:extLst>
      <p:ext uri="{BB962C8B-B14F-4D97-AF65-F5344CB8AC3E}">
        <p14:creationId xmlns:p14="http://schemas.microsoft.com/office/powerpoint/2010/main" val="90338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BDB91-DA58-CE27-D726-6EA4F0448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6A78-6032-3D61-2528-005FBCB5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6475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/>
              <a:t>DESIGN </a:t>
            </a:r>
            <a:r>
              <a:rPr lang="en-US" sz="3200" i="1" dirty="0" err="1"/>
              <a:t>INTERFACCIA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1298-25BA-1D88-CF5E-F7DD3CD6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2067"/>
            <a:ext cx="10515600" cy="5034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Corra</a:t>
            </a:r>
          </a:p>
        </p:txBody>
      </p:sp>
    </p:spTree>
    <p:extLst>
      <p:ext uri="{BB962C8B-B14F-4D97-AF65-F5344CB8AC3E}">
        <p14:creationId xmlns:p14="http://schemas.microsoft.com/office/powerpoint/2010/main" val="296500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office theme</vt:lpstr>
      <vt:lpstr>REPORT PROGETTO GAME DEVELOPMENT</vt:lpstr>
      <vt:lpstr>ABSTRACT IDEA</vt:lpstr>
      <vt:lpstr>DESIGN MAPPA</vt:lpstr>
      <vt:lpstr>DESIGN NEMICI</vt:lpstr>
      <vt:lpstr>DESIGN TORRETTE</vt:lpstr>
      <vt:lpstr>DESIGN LIVELLI</vt:lpstr>
      <vt:lpstr>DESIGN INTERFACCIA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618</cp:revision>
  <dcterms:created xsi:type="dcterms:W3CDTF">2025-06-26T13:51:27Z</dcterms:created>
  <dcterms:modified xsi:type="dcterms:W3CDTF">2025-06-26T16:23:52Z</dcterms:modified>
</cp:coreProperties>
</file>