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59" r:id="rId7"/>
    <p:sldId id="264"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AA4BC-093D-1D89-9DF1-E579B96F02B4}" v="3538" dt="2025-06-26T15:18:45.657"/>
    <p1510:client id="{B88EDA51-184A-8DF2-6D06-55CDD31B0872}" v="1016" dt="2025-06-26T16:23:21.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it.wikipedia.org/wiki/Tower_defen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a:solidFill>
                  <a:schemeClr val="bg1"/>
                </a:solidFill>
              </a:rPr>
              <a:t>REPORT PROGETTO</a:t>
            </a:r>
            <a:br>
              <a:rPr lang="en-US" sz="4800">
                <a:solidFill>
                  <a:schemeClr val="bg1"/>
                </a:solidFill>
              </a:rPr>
            </a:br>
            <a:r>
              <a:rPr lang="en-US" sz="4800">
                <a:solidFill>
                  <a:schemeClr val="bg1"/>
                </a:solidFill>
              </a:rPr>
              <a:t>GAME DEVELOPMENT</a:t>
            </a:r>
            <a:endParaRPr lang="en-US" sz="4800">
              <a:solidFill>
                <a:schemeClr val="bg1"/>
              </a:solidFill>
              <a:latin typeface="Aptos"/>
            </a:endParaRP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i="1" dirty="0">
                <a:solidFill>
                  <a:schemeClr val="tx2"/>
                </a:solidFill>
              </a:rPr>
              <a:t>Il </a:t>
            </a:r>
            <a:r>
              <a:rPr lang="en-US" i="1" dirty="0" err="1">
                <a:solidFill>
                  <a:schemeClr val="tx2"/>
                </a:solidFill>
              </a:rPr>
              <a:t>progetto</a:t>
            </a:r>
            <a:r>
              <a:rPr lang="en-US" i="1" dirty="0">
                <a:solidFill>
                  <a:schemeClr val="tx2"/>
                </a:solidFill>
              </a:rPr>
              <a:t> in </a:t>
            </a:r>
            <a:r>
              <a:rPr lang="en-US" i="1" dirty="0" err="1">
                <a:solidFill>
                  <a:schemeClr val="tx2"/>
                </a:solidFill>
              </a:rPr>
              <a:t>questione</a:t>
            </a:r>
            <a:r>
              <a:rPr lang="en-US" i="1" dirty="0">
                <a:solidFill>
                  <a:schemeClr val="tx2"/>
                </a:solidFill>
              </a:rPr>
              <a:t> è </a:t>
            </a:r>
            <a:r>
              <a:rPr lang="en-US" i="1" dirty="0" err="1">
                <a:solidFill>
                  <a:schemeClr val="tx2"/>
                </a:solidFill>
              </a:rPr>
              <a:t>stato</a:t>
            </a:r>
            <a:r>
              <a:rPr lang="en-US" i="1" dirty="0">
                <a:solidFill>
                  <a:schemeClr val="tx2"/>
                </a:solidFill>
              </a:rPr>
              <a:t> </a:t>
            </a:r>
            <a:r>
              <a:rPr lang="en-US" i="1" dirty="0" err="1">
                <a:solidFill>
                  <a:schemeClr val="tx2"/>
                </a:solidFill>
              </a:rPr>
              <a:t>realizzato</a:t>
            </a:r>
            <a:r>
              <a:rPr lang="en-US" i="1" dirty="0">
                <a:solidFill>
                  <a:schemeClr val="tx2"/>
                </a:solidFill>
              </a:rPr>
              <a:t> da Antonio </a:t>
            </a:r>
            <a:r>
              <a:rPr lang="en-US" i="1" dirty="0" err="1">
                <a:solidFill>
                  <a:schemeClr val="tx2"/>
                </a:solidFill>
              </a:rPr>
              <a:t>Mascani</a:t>
            </a:r>
            <a:r>
              <a:rPr lang="en-US" i="1" dirty="0">
                <a:solidFill>
                  <a:schemeClr val="tx2"/>
                </a:solidFill>
              </a:rPr>
              <a:t>, Corrado </a:t>
            </a:r>
            <a:r>
              <a:rPr lang="en-US" i="1" dirty="0" err="1">
                <a:solidFill>
                  <a:schemeClr val="tx2"/>
                </a:solidFill>
              </a:rPr>
              <a:t>Pennica</a:t>
            </a:r>
            <a:r>
              <a:rPr lang="en-US" i="1" dirty="0">
                <a:solidFill>
                  <a:schemeClr val="tx2"/>
                </a:solidFill>
              </a:rPr>
              <a:t> e Niccolò Mei Innocenti.</a:t>
            </a:r>
          </a:p>
          <a:p>
            <a:r>
              <a:rPr lang="en-US" i="1" dirty="0">
                <a:solidFill>
                  <a:schemeClr val="tx2"/>
                </a:solidFill>
              </a:rPr>
              <a:t>A.A. 2024/25 --- 27/06/2025</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3014-5E45-69CA-CC18-60E10F5A2EFB}"/>
              </a:ext>
            </a:extLst>
          </p:cNvPr>
          <p:cNvSpPr>
            <a:spLocks noGrp="1"/>
          </p:cNvSpPr>
          <p:nvPr>
            <p:ph type="title"/>
          </p:nvPr>
        </p:nvSpPr>
        <p:spPr>
          <a:xfrm>
            <a:off x="838200" y="365125"/>
            <a:ext cx="10515600" cy="776475"/>
          </a:xfrm>
        </p:spPr>
        <p:txBody>
          <a:bodyPr>
            <a:normAutofit/>
          </a:bodyPr>
          <a:lstStyle/>
          <a:p>
            <a:pPr algn="ctr"/>
            <a:r>
              <a:rPr lang="en-US" sz="3200" i="1" dirty="0"/>
              <a:t>ABSTRACT IDEA</a:t>
            </a:r>
          </a:p>
        </p:txBody>
      </p:sp>
      <p:sp>
        <p:nvSpPr>
          <p:cNvPr id="3" name="Content Placeholder 2">
            <a:extLst>
              <a:ext uri="{FF2B5EF4-FFF2-40B4-BE49-F238E27FC236}">
                <a16:creationId xmlns:a16="http://schemas.microsoft.com/office/drawing/2014/main" id="{C537E164-F853-160F-CA34-1E46E59BF32D}"/>
              </a:ext>
            </a:extLst>
          </p:cNvPr>
          <p:cNvSpPr>
            <a:spLocks noGrp="1"/>
          </p:cNvSpPr>
          <p:nvPr>
            <p:ph idx="1"/>
          </p:nvPr>
        </p:nvSpPr>
        <p:spPr>
          <a:xfrm>
            <a:off x="838200" y="1142067"/>
            <a:ext cx="10515600" cy="5471925"/>
          </a:xfrm>
        </p:spPr>
        <p:txBody>
          <a:bodyPr vert="horz" lIns="91440" tIns="45720" rIns="91440" bIns="45720" rtlCol="0" anchor="t">
            <a:normAutofit/>
          </a:bodyPr>
          <a:lstStyle/>
          <a:p>
            <a:pPr marL="0" indent="0" algn="just">
              <a:buNone/>
            </a:pPr>
            <a:r>
              <a:rPr lang="en-US" sz="2000" dirty="0"/>
              <a:t>Il </a:t>
            </a:r>
            <a:r>
              <a:rPr lang="en-US" sz="2000" dirty="0" err="1"/>
              <a:t>presente</a:t>
            </a:r>
            <a:r>
              <a:rPr lang="en-US" sz="2000" dirty="0"/>
              <a:t> </a:t>
            </a:r>
            <a:r>
              <a:rPr lang="en-US" sz="2000" dirty="0" err="1"/>
              <a:t>progetto</a:t>
            </a:r>
            <a:r>
              <a:rPr lang="en-US" sz="2000" dirty="0"/>
              <a:t> </a:t>
            </a:r>
            <a:r>
              <a:rPr lang="en-US" sz="2000" dirty="0" err="1"/>
              <a:t>nasce</a:t>
            </a:r>
            <a:r>
              <a:rPr lang="en-US" sz="2000" dirty="0"/>
              <a:t> con </a:t>
            </a:r>
            <a:r>
              <a:rPr lang="en-US" sz="2000" dirty="0" err="1"/>
              <a:t>l'idea</a:t>
            </a:r>
            <a:r>
              <a:rPr lang="en-US" sz="2000" dirty="0"/>
              <a:t> di </a:t>
            </a:r>
            <a:r>
              <a:rPr lang="en-US" sz="2000" dirty="0" err="1"/>
              <a:t>sviluppare</a:t>
            </a:r>
            <a:r>
              <a:rPr lang="en-US" sz="2000" dirty="0"/>
              <a:t> un </a:t>
            </a:r>
            <a:r>
              <a:rPr lang="en-US" sz="2000" dirty="0" err="1"/>
              <a:t>videogioco</a:t>
            </a:r>
            <a:r>
              <a:rPr lang="en-US" sz="2000" dirty="0"/>
              <a:t> </a:t>
            </a:r>
            <a:r>
              <a:rPr lang="en-US" sz="2000" dirty="0" err="1"/>
              <a:t>strategico</a:t>
            </a:r>
            <a:r>
              <a:rPr lang="en-US" sz="2000" dirty="0"/>
              <a:t>, in </a:t>
            </a:r>
            <a:r>
              <a:rPr lang="en-US" sz="2000" dirty="0" err="1"/>
              <a:t>particolare</a:t>
            </a:r>
            <a:r>
              <a:rPr lang="en-US" sz="2000" dirty="0"/>
              <a:t> uno </a:t>
            </a:r>
            <a:r>
              <a:rPr lang="en-US" sz="2000" dirty="0" err="1"/>
              <a:t>che</a:t>
            </a:r>
            <a:r>
              <a:rPr lang="en-US" sz="2000" dirty="0"/>
              <a:t> </a:t>
            </a:r>
            <a:r>
              <a:rPr lang="en-US" sz="2000" dirty="0" err="1"/>
              <a:t>rientri</a:t>
            </a:r>
            <a:r>
              <a:rPr lang="en-US" sz="2000" dirty="0"/>
              <a:t> </a:t>
            </a:r>
            <a:r>
              <a:rPr lang="en-US" sz="2000" dirty="0" err="1"/>
              <a:t>nella</a:t>
            </a:r>
            <a:r>
              <a:rPr lang="en-US" sz="2000" dirty="0"/>
              <a:t> sotto </a:t>
            </a:r>
            <a:r>
              <a:rPr lang="en-US" sz="2000" dirty="0" err="1"/>
              <a:t>categoria</a:t>
            </a:r>
            <a:r>
              <a:rPr lang="en-US" sz="2000" dirty="0"/>
              <a:t> </a:t>
            </a:r>
            <a:r>
              <a:rPr lang="en-US" sz="2000" dirty="0" err="1"/>
              <a:t>dei</a:t>
            </a:r>
            <a:r>
              <a:rPr lang="en-US" sz="2000" dirty="0"/>
              <a:t> </a:t>
            </a:r>
            <a:r>
              <a:rPr lang="en-US" sz="2000" dirty="0" err="1"/>
              <a:t>giochi</a:t>
            </a:r>
            <a:r>
              <a:rPr lang="en-US" sz="2000" dirty="0"/>
              <a:t> </a:t>
            </a:r>
            <a:r>
              <a:rPr lang="en-US" sz="2000" dirty="0">
                <a:hlinkClick r:id="rId2"/>
              </a:rPr>
              <a:t>Tower defense</a:t>
            </a:r>
            <a:r>
              <a:rPr lang="en-US" sz="2000" dirty="0"/>
              <a:t>. Con </a:t>
            </a:r>
            <a:r>
              <a:rPr lang="en-US" sz="2000" dirty="0" err="1"/>
              <a:t>quest'obiettivo</a:t>
            </a:r>
            <a:r>
              <a:rPr lang="en-US" sz="2000" dirty="0"/>
              <a:t> in </a:t>
            </a:r>
            <a:r>
              <a:rPr lang="en-US" sz="2000" dirty="0" err="1"/>
              <a:t>mente</a:t>
            </a:r>
            <a:r>
              <a:rPr lang="en-US" sz="2000" dirty="0"/>
              <a:t>, per </a:t>
            </a:r>
            <a:r>
              <a:rPr lang="en-US" sz="2000" dirty="0" err="1"/>
              <a:t>stutturare</a:t>
            </a:r>
            <a:r>
              <a:rPr lang="en-US" sz="2000" dirty="0"/>
              <a:t> lo </a:t>
            </a:r>
            <a:r>
              <a:rPr lang="en-US" sz="2000" dirty="0" err="1"/>
              <a:t>scheletro</a:t>
            </a:r>
            <a:r>
              <a:rPr lang="en-US" sz="2000" dirty="0"/>
              <a:t> del </a:t>
            </a:r>
            <a:r>
              <a:rPr lang="en-US" sz="2000" dirty="0" err="1"/>
              <a:t>sistema</a:t>
            </a:r>
            <a:r>
              <a:rPr lang="en-US" sz="2000" dirty="0"/>
              <a:t>, è </a:t>
            </a:r>
            <a:r>
              <a:rPr lang="en-US" sz="2000" dirty="0" err="1"/>
              <a:t>stato</a:t>
            </a:r>
            <a:r>
              <a:rPr lang="en-US" sz="2000" dirty="0"/>
              <a:t> </a:t>
            </a:r>
            <a:r>
              <a:rPr lang="en-US" sz="2000" dirty="0" err="1"/>
              <a:t>necessario</a:t>
            </a:r>
            <a:r>
              <a:rPr lang="en-US" sz="2000" dirty="0"/>
              <a:t> </a:t>
            </a:r>
            <a:r>
              <a:rPr lang="en-US" sz="2000" dirty="0" err="1"/>
              <a:t>definire</a:t>
            </a:r>
            <a:r>
              <a:rPr lang="en-US" sz="2000" dirty="0"/>
              <a:t> </a:t>
            </a:r>
            <a:r>
              <a:rPr lang="en-US" sz="2000" dirty="0" err="1"/>
              <a:t>vari</a:t>
            </a:r>
            <a:r>
              <a:rPr lang="en-US" sz="2000" dirty="0"/>
              <a:t> </a:t>
            </a:r>
            <a:r>
              <a:rPr lang="en-US" sz="2000" dirty="0" err="1"/>
              <a:t>gestori</a:t>
            </a:r>
            <a:r>
              <a:rPr lang="en-US" sz="2000" dirty="0"/>
              <a:t> per </a:t>
            </a:r>
            <a:r>
              <a:rPr lang="en-US" sz="2000" dirty="0" err="1"/>
              <a:t>poter</a:t>
            </a:r>
            <a:r>
              <a:rPr lang="en-US" sz="2000" dirty="0"/>
              <a:t> </a:t>
            </a:r>
            <a:r>
              <a:rPr lang="en-US" sz="2000" dirty="0" err="1"/>
              <a:t>modellare</a:t>
            </a:r>
            <a:r>
              <a:rPr lang="en-US" sz="2000" dirty="0"/>
              <a:t>, ed </a:t>
            </a:r>
            <a:r>
              <a:rPr lang="en-US" sz="2000" dirty="0" err="1"/>
              <a:t>eventualmente</a:t>
            </a:r>
            <a:r>
              <a:rPr lang="en-US" sz="2000" dirty="0"/>
              <a:t> </a:t>
            </a:r>
            <a:r>
              <a:rPr lang="en-US" sz="2000" dirty="0" err="1"/>
              <a:t>rendere</a:t>
            </a:r>
            <a:r>
              <a:rPr lang="en-US" sz="2000" dirty="0"/>
              <a:t> </a:t>
            </a:r>
            <a:r>
              <a:rPr lang="en-US" sz="2000" dirty="0" err="1"/>
              <a:t>più</a:t>
            </a:r>
            <a:r>
              <a:rPr lang="en-US" sz="2000" dirty="0"/>
              <a:t> semplice la </a:t>
            </a:r>
            <a:r>
              <a:rPr lang="en-US" sz="2000" dirty="0" err="1"/>
              <a:t>modifica</a:t>
            </a:r>
            <a:r>
              <a:rPr lang="en-US" sz="2000" dirty="0"/>
              <a:t>, del </a:t>
            </a:r>
            <a:r>
              <a:rPr lang="en-US" sz="2000" dirty="0" err="1"/>
              <a:t>comportamento</a:t>
            </a:r>
            <a:r>
              <a:rPr lang="en-US" sz="2000" dirty="0"/>
              <a:t> di tutte le </a:t>
            </a:r>
            <a:r>
              <a:rPr lang="en-US" sz="2000" dirty="0" err="1"/>
              <a:t>componenti</a:t>
            </a:r>
            <a:r>
              <a:rPr lang="en-US" sz="2000" dirty="0"/>
              <a:t> </a:t>
            </a:r>
            <a:r>
              <a:rPr lang="en-US" sz="2000" dirty="0" err="1"/>
              <a:t>necessarie</a:t>
            </a:r>
            <a:r>
              <a:rPr lang="en-US" sz="2000" dirty="0"/>
              <a:t> al </a:t>
            </a:r>
            <a:r>
              <a:rPr lang="en-US" sz="2000" dirty="0" err="1"/>
              <a:t>funzionamento</a:t>
            </a:r>
            <a:r>
              <a:rPr lang="en-US" sz="2000" dirty="0"/>
              <a:t> di un </a:t>
            </a:r>
            <a:r>
              <a:rPr lang="en-US" sz="2000" dirty="0" err="1"/>
              <a:t>gioco</a:t>
            </a:r>
            <a:r>
              <a:rPr lang="en-US" sz="2000" dirty="0"/>
              <a:t> del </a:t>
            </a:r>
            <a:r>
              <a:rPr lang="en-US" sz="2000" dirty="0" err="1"/>
              <a:t>genere</a:t>
            </a:r>
            <a:r>
              <a:rPr lang="en-US" sz="2000" dirty="0"/>
              <a:t>. Lo </a:t>
            </a:r>
            <a:r>
              <a:rPr lang="en-US" sz="2000" dirty="0" err="1"/>
              <a:t>sviluppo</a:t>
            </a:r>
            <a:r>
              <a:rPr lang="en-US" sz="2000" dirty="0"/>
              <a:t> </a:t>
            </a:r>
            <a:r>
              <a:rPr lang="en-US" sz="2000" dirty="0" err="1"/>
              <a:t>delle</a:t>
            </a:r>
            <a:r>
              <a:rPr lang="en-US" sz="2000" dirty="0"/>
              <a:t> </a:t>
            </a:r>
            <a:r>
              <a:rPr lang="en-US" sz="2000" dirty="0" err="1"/>
              <a:t>suddette</a:t>
            </a:r>
            <a:r>
              <a:rPr lang="en-US" sz="2000" dirty="0"/>
              <a:t> </a:t>
            </a:r>
            <a:r>
              <a:rPr lang="en-US" sz="2000" dirty="0" err="1"/>
              <a:t>infatti</a:t>
            </a:r>
            <a:r>
              <a:rPr lang="en-US" sz="2000" dirty="0"/>
              <a:t> è </a:t>
            </a:r>
            <a:r>
              <a:rPr lang="en-US" sz="2000" dirty="0" err="1"/>
              <a:t>stato</a:t>
            </a:r>
            <a:r>
              <a:rPr lang="en-US" sz="2000" dirty="0"/>
              <a:t> </a:t>
            </a:r>
            <a:r>
              <a:rPr lang="en-US" sz="2000" dirty="0" err="1"/>
              <a:t>implementato</a:t>
            </a:r>
            <a:r>
              <a:rPr lang="en-US" sz="2000" dirty="0"/>
              <a:t> in maniera tale </a:t>
            </a:r>
            <a:r>
              <a:rPr lang="en-US" sz="2000" dirty="0" err="1"/>
              <a:t>che</a:t>
            </a:r>
            <a:r>
              <a:rPr lang="en-US" sz="2000" dirty="0"/>
              <a:t> future </a:t>
            </a:r>
            <a:r>
              <a:rPr lang="en-US" sz="2000" dirty="0" err="1"/>
              <a:t>aggiunte</a:t>
            </a:r>
            <a:r>
              <a:rPr lang="en-US" sz="2000" dirty="0"/>
              <a:t>, per </a:t>
            </a:r>
            <a:r>
              <a:rPr lang="en-US" sz="2000" dirty="0" err="1"/>
              <a:t>esempio</a:t>
            </a:r>
            <a:r>
              <a:rPr lang="en-US" sz="2000" dirty="0"/>
              <a:t> </a:t>
            </a:r>
            <a:r>
              <a:rPr lang="en-US" sz="2000" dirty="0" err="1"/>
              <a:t>una</a:t>
            </a:r>
            <a:r>
              <a:rPr lang="en-US" sz="2000" dirty="0"/>
              <a:t> </a:t>
            </a:r>
            <a:r>
              <a:rPr lang="en-US" sz="2000" dirty="0" err="1"/>
              <a:t>nuova</a:t>
            </a:r>
            <a:r>
              <a:rPr lang="en-US" sz="2000" dirty="0"/>
              <a:t> </a:t>
            </a:r>
            <a:r>
              <a:rPr lang="en-US" sz="2000" dirty="0" err="1"/>
              <a:t>torretta</a:t>
            </a:r>
            <a:r>
              <a:rPr lang="en-US" sz="2000" dirty="0"/>
              <a:t>, </a:t>
            </a:r>
            <a:r>
              <a:rPr lang="en-US" sz="2000" dirty="0" err="1"/>
              <a:t>possano</a:t>
            </a:r>
            <a:r>
              <a:rPr lang="en-US" sz="2000" dirty="0"/>
              <a:t> </a:t>
            </a:r>
            <a:r>
              <a:rPr lang="en-US" sz="2000" dirty="0" err="1"/>
              <a:t>essere</a:t>
            </a:r>
            <a:r>
              <a:rPr lang="en-US" sz="2000" dirty="0"/>
              <a:t> </a:t>
            </a:r>
            <a:r>
              <a:rPr lang="en-US" sz="2000" dirty="0" err="1"/>
              <a:t>inserite</a:t>
            </a:r>
            <a:r>
              <a:rPr lang="en-US" sz="2000" dirty="0"/>
              <a:t> senza </a:t>
            </a:r>
            <a:r>
              <a:rPr lang="en-US" sz="2000" dirty="0" err="1"/>
              <a:t>bisogno</a:t>
            </a:r>
            <a:r>
              <a:rPr lang="en-US" sz="2000" dirty="0"/>
              <a:t> di </a:t>
            </a:r>
            <a:r>
              <a:rPr lang="en-US" sz="2000" dirty="0" err="1"/>
              <a:t>modificare</a:t>
            </a:r>
            <a:r>
              <a:rPr lang="en-US" sz="2000" dirty="0"/>
              <a:t> il </a:t>
            </a:r>
            <a:r>
              <a:rPr lang="en-US" sz="2000" dirty="0" err="1"/>
              <a:t>codice</a:t>
            </a:r>
            <a:r>
              <a:rPr lang="en-US" sz="2000" dirty="0"/>
              <a:t> </a:t>
            </a:r>
            <a:r>
              <a:rPr lang="en-US" sz="2000" dirty="0" err="1"/>
              <a:t>esistente</a:t>
            </a:r>
            <a:r>
              <a:rPr lang="en-US" sz="2000" dirty="0"/>
              <a:t> se non in un solo punto </a:t>
            </a:r>
            <a:r>
              <a:rPr lang="en-US" sz="2000" dirty="0" err="1"/>
              <a:t>localizzato</a:t>
            </a:r>
            <a:r>
              <a:rPr lang="en-US" sz="2000" dirty="0"/>
              <a:t>, il level manager, </a:t>
            </a:r>
            <a:r>
              <a:rPr lang="en-US" sz="2000" dirty="0" err="1"/>
              <a:t>oltre</a:t>
            </a:r>
            <a:r>
              <a:rPr lang="en-US" sz="2000" dirty="0"/>
              <a:t>, </a:t>
            </a:r>
            <a:r>
              <a:rPr lang="en-US" sz="2000" dirty="0" err="1"/>
              <a:t>ovviamente</a:t>
            </a:r>
            <a:r>
              <a:rPr lang="en-US" sz="2000" dirty="0"/>
              <a:t>, </a:t>
            </a:r>
            <a:r>
              <a:rPr lang="en-US" sz="2000" dirty="0" err="1"/>
              <a:t>all'aggiunta</a:t>
            </a:r>
            <a:r>
              <a:rPr lang="en-US" sz="2000" dirty="0"/>
              <a:t> </a:t>
            </a:r>
            <a:r>
              <a:rPr lang="en-US" sz="2000" dirty="0" err="1"/>
              <a:t>dei</a:t>
            </a:r>
            <a:r>
              <a:rPr lang="en-US" sz="2000" dirty="0"/>
              <a:t> </a:t>
            </a:r>
            <a:r>
              <a:rPr lang="en-US" sz="2000" dirty="0" err="1"/>
              <a:t>relativi</a:t>
            </a:r>
            <a:r>
              <a:rPr lang="en-US" sz="2000" dirty="0"/>
              <a:t> </a:t>
            </a:r>
            <a:r>
              <a:rPr lang="en-US" sz="2000" dirty="0" err="1"/>
              <a:t>elementi</a:t>
            </a:r>
            <a:r>
              <a:rPr lang="en-US" sz="2000" dirty="0"/>
              <a:t> </a:t>
            </a:r>
            <a:r>
              <a:rPr lang="en-US" sz="2000" dirty="0" err="1"/>
              <a:t>sull'intefaccia</a:t>
            </a:r>
            <a:r>
              <a:rPr lang="en-US" sz="2000" dirty="0"/>
              <a:t> </a:t>
            </a:r>
            <a:r>
              <a:rPr lang="en-US" sz="2000" dirty="0" err="1"/>
              <a:t>utente</a:t>
            </a:r>
            <a:r>
              <a:rPr lang="en-US" sz="2000" dirty="0"/>
              <a:t> per </a:t>
            </a:r>
            <a:r>
              <a:rPr lang="en-US" sz="2000" dirty="0" err="1"/>
              <a:t>consentire</a:t>
            </a:r>
            <a:r>
              <a:rPr lang="en-US" sz="2000" dirty="0"/>
              <a:t> la </a:t>
            </a:r>
            <a:r>
              <a:rPr lang="en-US" sz="2000" dirty="0" err="1"/>
              <a:t>creazione</a:t>
            </a:r>
            <a:r>
              <a:rPr lang="en-US" sz="2000" dirty="0"/>
              <a:t> </a:t>
            </a:r>
            <a:r>
              <a:rPr lang="en-US" sz="2000" dirty="0" err="1"/>
              <a:t>della</a:t>
            </a:r>
            <a:r>
              <a:rPr lang="en-US" sz="2000" dirty="0"/>
              <a:t> </a:t>
            </a:r>
            <a:r>
              <a:rPr lang="en-US" sz="2000" dirty="0" err="1"/>
              <a:t>torretta</a:t>
            </a:r>
            <a:r>
              <a:rPr lang="en-US" sz="2000" dirty="0"/>
              <a:t> in </a:t>
            </a:r>
            <a:r>
              <a:rPr lang="en-US" sz="2000" dirty="0" err="1"/>
              <a:t>questione</a:t>
            </a:r>
            <a:r>
              <a:rPr lang="en-US" sz="2000" dirty="0"/>
              <a:t> ai </a:t>
            </a:r>
            <a:r>
              <a:rPr lang="en-US" sz="2000" dirty="0" err="1"/>
              <a:t>giocatori</a:t>
            </a:r>
            <a:r>
              <a:rPr lang="en-US" sz="2000" dirty="0"/>
              <a:t>. Le </a:t>
            </a:r>
            <a:r>
              <a:rPr lang="en-US" sz="2000" dirty="0" err="1"/>
              <a:t>sfide</a:t>
            </a:r>
            <a:r>
              <a:rPr lang="en-US" sz="2000" dirty="0"/>
              <a:t> </a:t>
            </a:r>
            <a:r>
              <a:rPr lang="en-US" sz="2000" dirty="0" err="1"/>
              <a:t>affrontate</a:t>
            </a:r>
            <a:r>
              <a:rPr lang="en-US" sz="2000" dirty="0"/>
              <a:t> </a:t>
            </a:r>
            <a:r>
              <a:rPr lang="en-US" sz="2000" dirty="0" err="1"/>
              <a:t>nello</a:t>
            </a:r>
            <a:r>
              <a:rPr lang="en-US" sz="2000" dirty="0"/>
              <a:t> </a:t>
            </a:r>
            <a:r>
              <a:rPr lang="en-US" sz="2000" dirty="0" err="1"/>
              <a:t>sviluppo</a:t>
            </a:r>
            <a:r>
              <a:rPr lang="en-US" sz="2000" dirty="0"/>
              <a:t> </a:t>
            </a:r>
            <a:r>
              <a:rPr lang="en-US" sz="2000" dirty="0" err="1"/>
              <a:t>sono</a:t>
            </a:r>
            <a:r>
              <a:rPr lang="en-US" sz="2000" dirty="0"/>
              <a:t> state </a:t>
            </a:r>
            <a:r>
              <a:rPr lang="en-US" sz="2000" dirty="0" err="1"/>
              <a:t>varie</a:t>
            </a:r>
            <a:r>
              <a:rPr lang="en-US" sz="2000" dirty="0"/>
              <a:t>: per prima </a:t>
            </a:r>
            <a:r>
              <a:rPr lang="en-US" sz="2000" dirty="0" err="1"/>
              <a:t>cosa</a:t>
            </a:r>
            <a:r>
              <a:rPr lang="en-US" sz="2000" dirty="0"/>
              <a:t> </a:t>
            </a:r>
            <a:r>
              <a:rPr lang="en-US" sz="2000" dirty="0" err="1"/>
              <a:t>occorreva</a:t>
            </a:r>
            <a:r>
              <a:rPr lang="en-US" sz="2000" dirty="0"/>
              <a:t> </a:t>
            </a:r>
            <a:r>
              <a:rPr lang="en-US" sz="2000" dirty="0" err="1"/>
              <a:t>definire</a:t>
            </a:r>
            <a:r>
              <a:rPr lang="en-US" sz="2000" dirty="0"/>
              <a:t> </a:t>
            </a:r>
            <a:r>
              <a:rPr lang="en-US" sz="2000" dirty="0" err="1"/>
              <a:t>una</a:t>
            </a:r>
            <a:r>
              <a:rPr lang="en-US" sz="2000" dirty="0"/>
              <a:t> </a:t>
            </a:r>
            <a:r>
              <a:rPr lang="en-US" sz="2000" dirty="0" err="1"/>
              <a:t>mappa</a:t>
            </a:r>
            <a:r>
              <a:rPr lang="en-US" sz="2000" dirty="0"/>
              <a:t> di </a:t>
            </a:r>
            <a:r>
              <a:rPr lang="en-US" sz="2000" dirty="0" err="1"/>
              <a:t>gioco</a:t>
            </a:r>
            <a:r>
              <a:rPr lang="en-US" sz="2000" dirty="0"/>
              <a:t> sopra la quale </a:t>
            </a:r>
            <a:r>
              <a:rPr lang="en-US" sz="2000" dirty="0" err="1"/>
              <a:t>creare</a:t>
            </a:r>
            <a:r>
              <a:rPr lang="en-US" sz="2000" dirty="0"/>
              <a:t> un </a:t>
            </a:r>
            <a:r>
              <a:rPr lang="en-US" sz="2000" dirty="0" err="1"/>
              <a:t>percorso</a:t>
            </a:r>
            <a:r>
              <a:rPr lang="en-US" sz="2000" dirty="0"/>
              <a:t> </a:t>
            </a:r>
            <a:r>
              <a:rPr lang="en-US" sz="2000" dirty="0" err="1"/>
              <a:t>che</a:t>
            </a:r>
            <a:r>
              <a:rPr lang="en-US" sz="2000" dirty="0"/>
              <a:t> </a:t>
            </a:r>
            <a:r>
              <a:rPr lang="en-US" sz="2000" dirty="0" err="1"/>
              <a:t>i</a:t>
            </a:r>
            <a:r>
              <a:rPr lang="en-US" sz="2000" dirty="0"/>
              <a:t> </a:t>
            </a:r>
            <a:r>
              <a:rPr lang="en-US" sz="2000" dirty="0" err="1"/>
              <a:t>nemici</a:t>
            </a:r>
            <a:r>
              <a:rPr lang="en-US" sz="2000" dirty="0"/>
              <a:t> </a:t>
            </a:r>
            <a:r>
              <a:rPr lang="en-US" sz="2000" dirty="0" err="1"/>
              <a:t>avrebbero</a:t>
            </a:r>
            <a:r>
              <a:rPr lang="en-US" sz="2000" dirty="0"/>
              <a:t> </a:t>
            </a:r>
            <a:r>
              <a:rPr lang="en-US" sz="2000" dirty="0" err="1"/>
              <a:t>dovuto</a:t>
            </a:r>
            <a:r>
              <a:rPr lang="en-US" sz="2000" dirty="0"/>
              <a:t> </a:t>
            </a:r>
            <a:r>
              <a:rPr lang="en-US" sz="2000" dirty="0" err="1"/>
              <a:t>seguire</a:t>
            </a:r>
            <a:r>
              <a:rPr lang="en-US" sz="2000" dirty="0"/>
              <a:t> per </a:t>
            </a:r>
            <a:r>
              <a:rPr lang="en-US" sz="2000" dirty="0" err="1"/>
              <a:t>arrivare</a:t>
            </a:r>
            <a:r>
              <a:rPr lang="en-US" sz="2000" dirty="0"/>
              <a:t> ad </a:t>
            </a:r>
            <a:r>
              <a:rPr lang="en-US" sz="2000" dirty="0" err="1"/>
              <a:t>infliggere</a:t>
            </a:r>
            <a:r>
              <a:rPr lang="en-US" sz="2000" dirty="0"/>
              <a:t> </a:t>
            </a:r>
            <a:r>
              <a:rPr lang="en-US" sz="2000" dirty="0" err="1"/>
              <a:t>danno</a:t>
            </a:r>
            <a:r>
              <a:rPr lang="en-US" sz="2000" dirty="0"/>
              <a:t> al </a:t>
            </a:r>
            <a:r>
              <a:rPr lang="en-US" sz="2000" dirty="0" err="1"/>
              <a:t>giocatore</a:t>
            </a:r>
            <a:r>
              <a:rPr lang="en-US" sz="2000" dirty="0"/>
              <a:t>. In secondo </a:t>
            </a:r>
            <a:r>
              <a:rPr lang="en-US" sz="2000" dirty="0" err="1"/>
              <a:t>luogo</a:t>
            </a:r>
            <a:r>
              <a:rPr lang="en-US" sz="2000" dirty="0"/>
              <a:t> era </a:t>
            </a:r>
            <a:r>
              <a:rPr lang="en-US" sz="2000" dirty="0" err="1"/>
              <a:t>necessario</a:t>
            </a:r>
            <a:r>
              <a:rPr lang="en-US" sz="2000" dirty="0"/>
              <a:t> </a:t>
            </a:r>
            <a:r>
              <a:rPr lang="en-US" sz="2000" dirty="0" err="1"/>
              <a:t>avere</a:t>
            </a:r>
            <a:r>
              <a:rPr lang="en-US" sz="2000" dirty="0"/>
              <a:t> un </a:t>
            </a:r>
            <a:r>
              <a:rPr lang="en-US" sz="2000" dirty="0" err="1"/>
              <a:t>sistema</a:t>
            </a:r>
            <a:r>
              <a:rPr lang="en-US" sz="2000" dirty="0"/>
              <a:t> di </a:t>
            </a:r>
            <a:r>
              <a:rPr lang="en-US" sz="2000" dirty="0" err="1"/>
              <a:t>generazione</a:t>
            </a:r>
            <a:r>
              <a:rPr lang="en-US" sz="2000" dirty="0"/>
              <a:t> </a:t>
            </a:r>
            <a:r>
              <a:rPr lang="en-US" sz="2000" dirty="0" err="1"/>
              <a:t>dei</a:t>
            </a:r>
            <a:r>
              <a:rPr lang="en-US" sz="2000" dirty="0"/>
              <a:t> </a:t>
            </a:r>
            <a:r>
              <a:rPr lang="en-US" sz="2000" dirty="0" err="1"/>
              <a:t>nemici</a:t>
            </a:r>
            <a:r>
              <a:rPr lang="en-US" sz="2000" dirty="0"/>
              <a:t>, </a:t>
            </a:r>
            <a:r>
              <a:rPr lang="en-US" sz="2000" dirty="0" err="1"/>
              <a:t>che</a:t>
            </a:r>
            <a:r>
              <a:rPr lang="en-US" sz="2000" dirty="0"/>
              <a:t> </a:t>
            </a:r>
            <a:r>
              <a:rPr lang="en-US" sz="2000" dirty="0" err="1"/>
              <a:t>scalasse</a:t>
            </a:r>
            <a:r>
              <a:rPr lang="en-US" sz="2000" dirty="0"/>
              <a:t> il </a:t>
            </a:r>
            <a:r>
              <a:rPr lang="en-US" sz="2000" dirty="0" err="1"/>
              <a:t>numero</a:t>
            </a:r>
            <a:r>
              <a:rPr lang="en-US" sz="2000" dirty="0"/>
              <a:t> di </a:t>
            </a:r>
            <a:r>
              <a:rPr lang="en-US" sz="2000" dirty="0" err="1"/>
              <a:t>entità</a:t>
            </a:r>
            <a:r>
              <a:rPr lang="en-US" sz="2000" dirty="0"/>
              <a:t> </a:t>
            </a:r>
            <a:r>
              <a:rPr lang="en-US" sz="2000" dirty="0" err="1"/>
              <a:t>prodotte</a:t>
            </a:r>
            <a:r>
              <a:rPr lang="en-US" sz="2000" dirty="0"/>
              <a:t> con la </a:t>
            </a:r>
            <a:r>
              <a:rPr lang="en-US" sz="2000" dirty="0" err="1"/>
              <a:t>difficoltà</a:t>
            </a:r>
            <a:r>
              <a:rPr lang="en-US" sz="2000" dirty="0"/>
              <a:t> </a:t>
            </a:r>
            <a:r>
              <a:rPr lang="en-US" sz="2000" dirty="0" err="1"/>
              <a:t>impostata</a:t>
            </a:r>
            <a:r>
              <a:rPr lang="en-US" sz="2000" dirty="0"/>
              <a:t> e </a:t>
            </a:r>
            <a:r>
              <a:rPr lang="en-US" sz="2000" dirty="0" err="1"/>
              <a:t>l'ondata</a:t>
            </a:r>
            <a:r>
              <a:rPr lang="en-US" sz="2000" dirty="0"/>
              <a:t> </a:t>
            </a:r>
            <a:r>
              <a:rPr lang="en-US" sz="2000" dirty="0" err="1"/>
              <a:t>corrente</a:t>
            </a:r>
            <a:r>
              <a:rPr lang="en-US" sz="2000" dirty="0"/>
              <a:t> </a:t>
            </a:r>
            <a:r>
              <a:rPr lang="en-US" sz="2000" dirty="0" err="1"/>
              <a:t>che</a:t>
            </a:r>
            <a:r>
              <a:rPr lang="en-US" sz="2000" dirty="0"/>
              <a:t> il </a:t>
            </a:r>
            <a:r>
              <a:rPr lang="en-US" sz="2000" dirty="0" err="1"/>
              <a:t>giocatore</a:t>
            </a:r>
            <a:r>
              <a:rPr lang="en-US" sz="2000" dirty="0"/>
              <a:t> </a:t>
            </a:r>
            <a:r>
              <a:rPr lang="en-US" sz="2000" dirty="0" err="1"/>
              <a:t>sta</a:t>
            </a:r>
            <a:r>
              <a:rPr lang="en-US" sz="2000" dirty="0"/>
              <a:t> </a:t>
            </a:r>
            <a:r>
              <a:rPr lang="en-US" sz="2000" dirty="0" err="1"/>
              <a:t>affrontando</a:t>
            </a:r>
            <a:r>
              <a:rPr lang="en-US" sz="2000" dirty="0"/>
              <a:t>. </a:t>
            </a:r>
            <a:r>
              <a:rPr lang="en-US" sz="2000" dirty="0" err="1"/>
              <a:t>Oltre</a:t>
            </a:r>
            <a:r>
              <a:rPr lang="en-US" sz="2000" dirty="0"/>
              <a:t> a </a:t>
            </a:r>
            <a:r>
              <a:rPr lang="en-US" sz="2000" dirty="0" err="1"/>
              <a:t>ciò</a:t>
            </a:r>
            <a:r>
              <a:rPr lang="en-US" sz="2000" dirty="0"/>
              <a:t>, è facile </a:t>
            </a:r>
            <a:r>
              <a:rPr lang="en-US" sz="2000" dirty="0" err="1"/>
              <a:t>intuire</a:t>
            </a:r>
            <a:r>
              <a:rPr lang="en-US" sz="2000" dirty="0"/>
              <a:t> </a:t>
            </a:r>
            <a:r>
              <a:rPr lang="en-US" sz="2000" dirty="0" err="1"/>
              <a:t>che</a:t>
            </a:r>
            <a:r>
              <a:rPr lang="en-US" sz="2000" dirty="0"/>
              <a:t> </a:t>
            </a:r>
            <a:r>
              <a:rPr lang="en-US" sz="2000" dirty="0" err="1"/>
              <a:t>anche</a:t>
            </a:r>
            <a:r>
              <a:rPr lang="en-US" sz="2000" dirty="0"/>
              <a:t> le </a:t>
            </a:r>
            <a:r>
              <a:rPr lang="en-US" sz="2000" dirty="0" err="1"/>
              <a:t>torrette</a:t>
            </a:r>
            <a:r>
              <a:rPr lang="en-US" sz="2000" dirty="0"/>
              <a:t> </a:t>
            </a:r>
            <a:r>
              <a:rPr lang="en-US" sz="2000" dirty="0" err="1"/>
              <a:t>piazzate</a:t>
            </a:r>
            <a:r>
              <a:rPr lang="en-US" sz="2000" dirty="0"/>
              <a:t>, </a:t>
            </a:r>
            <a:r>
              <a:rPr lang="en-US" sz="2000" dirty="0" err="1"/>
              <a:t>avrebbero</a:t>
            </a:r>
            <a:r>
              <a:rPr lang="en-US" sz="2000" dirty="0"/>
              <a:t> </a:t>
            </a:r>
            <a:r>
              <a:rPr lang="en-US" sz="2000" dirty="0" err="1"/>
              <a:t>dovuto</a:t>
            </a:r>
            <a:r>
              <a:rPr lang="en-US" sz="2000" dirty="0"/>
              <a:t> </a:t>
            </a:r>
            <a:r>
              <a:rPr lang="en-US" sz="2000" dirty="0" err="1"/>
              <a:t>gestire</a:t>
            </a:r>
            <a:r>
              <a:rPr lang="en-US" sz="2000" dirty="0"/>
              <a:t> </a:t>
            </a:r>
            <a:r>
              <a:rPr lang="en-US" sz="2000" dirty="0" err="1"/>
              <a:t>autonomante</a:t>
            </a:r>
            <a:r>
              <a:rPr lang="en-US" sz="2000" dirty="0"/>
              <a:t> il fuoco e il </a:t>
            </a:r>
            <a:r>
              <a:rPr lang="en-US" sz="2000" dirty="0" err="1"/>
              <a:t>tracciamento</a:t>
            </a:r>
            <a:r>
              <a:rPr lang="en-US" sz="2000" dirty="0"/>
              <a:t> </a:t>
            </a:r>
            <a:r>
              <a:rPr lang="en-US" sz="2000" dirty="0" err="1"/>
              <a:t>dei</a:t>
            </a:r>
            <a:r>
              <a:rPr lang="en-US" sz="2000" dirty="0"/>
              <a:t> </a:t>
            </a:r>
            <a:r>
              <a:rPr lang="en-US" sz="2000" dirty="0" err="1"/>
              <a:t>nemici</a:t>
            </a:r>
            <a:r>
              <a:rPr lang="en-US" sz="2000" dirty="0"/>
              <a:t>. </a:t>
            </a:r>
            <a:r>
              <a:rPr lang="en-US" sz="2000" dirty="0" err="1"/>
              <a:t>Altre</a:t>
            </a:r>
            <a:r>
              <a:rPr lang="en-US" sz="2000" dirty="0"/>
              <a:t> </a:t>
            </a:r>
            <a:r>
              <a:rPr lang="en-US" sz="2000" dirty="0" err="1"/>
              <a:t>questioni</a:t>
            </a:r>
            <a:r>
              <a:rPr lang="en-US" sz="2000" dirty="0"/>
              <a:t> </a:t>
            </a:r>
            <a:r>
              <a:rPr lang="en-US" sz="2000" dirty="0" err="1"/>
              <a:t>rilevanti</a:t>
            </a:r>
            <a:r>
              <a:rPr lang="en-US" sz="2000" dirty="0"/>
              <a:t> </a:t>
            </a:r>
            <a:r>
              <a:rPr lang="en-US" sz="2000" dirty="0" err="1"/>
              <a:t>venute</a:t>
            </a:r>
            <a:r>
              <a:rPr lang="en-US" sz="2000" dirty="0"/>
              <a:t> </a:t>
            </a:r>
            <a:r>
              <a:rPr lang="en-US" sz="2000" dirty="0" err="1"/>
              <a:t>fuori</a:t>
            </a:r>
            <a:r>
              <a:rPr lang="en-US" sz="2000" dirty="0"/>
              <a:t> </a:t>
            </a:r>
            <a:r>
              <a:rPr lang="en-US" sz="2000" dirty="0" err="1"/>
              <a:t>nelle</a:t>
            </a:r>
            <a:r>
              <a:rPr lang="en-US" sz="2000" dirty="0"/>
              <a:t> </a:t>
            </a:r>
            <a:r>
              <a:rPr lang="en-US" sz="2000" dirty="0" err="1"/>
              <a:t>fasi</a:t>
            </a:r>
            <a:r>
              <a:rPr lang="en-US" sz="2000" dirty="0"/>
              <a:t> </a:t>
            </a:r>
            <a:r>
              <a:rPr lang="en-US" sz="2000" dirty="0" err="1"/>
              <a:t>iniziali</a:t>
            </a:r>
            <a:r>
              <a:rPr lang="en-US" sz="2000" dirty="0"/>
              <a:t> </a:t>
            </a:r>
            <a:r>
              <a:rPr lang="en-US" sz="2000" dirty="0" err="1"/>
              <a:t>sono</a:t>
            </a:r>
            <a:r>
              <a:rPr lang="en-US" sz="2000" dirty="0"/>
              <a:t> state la </a:t>
            </a:r>
            <a:r>
              <a:rPr lang="en-US" sz="2000" dirty="0" err="1"/>
              <a:t>definizione</a:t>
            </a:r>
            <a:r>
              <a:rPr lang="en-US" sz="2000" dirty="0"/>
              <a:t> </a:t>
            </a:r>
            <a:r>
              <a:rPr lang="en-US" sz="2000" dirty="0" err="1"/>
              <a:t>dei</a:t>
            </a:r>
            <a:r>
              <a:rPr lang="en-US" sz="2000" dirty="0"/>
              <a:t> </a:t>
            </a:r>
            <a:r>
              <a:rPr lang="en-US" sz="2000" dirty="0" err="1"/>
              <a:t>criteri</a:t>
            </a:r>
            <a:r>
              <a:rPr lang="en-US" sz="2000" dirty="0"/>
              <a:t> di </a:t>
            </a:r>
            <a:r>
              <a:rPr lang="en-US" sz="2000" dirty="0" err="1"/>
              <a:t>piazzamento</a:t>
            </a:r>
            <a:r>
              <a:rPr lang="en-US" sz="2000" dirty="0"/>
              <a:t> </a:t>
            </a:r>
            <a:r>
              <a:rPr lang="en-US" sz="2000" dirty="0" err="1"/>
              <a:t>delle</a:t>
            </a:r>
            <a:r>
              <a:rPr lang="en-US" sz="2000" dirty="0"/>
              <a:t> </a:t>
            </a:r>
            <a:r>
              <a:rPr lang="en-US" sz="2000" dirty="0" err="1"/>
              <a:t>torrette</a:t>
            </a:r>
            <a:r>
              <a:rPr lang="en-US" sz="2000" dirty="0"/>
              <a:t> e la </a:t>
            </a:r>
            <a:r>
              <a:rPr lang="en-US" sz="2000" dirty="0" err="1"/>
              <a:t>necessità</a:t>
            </a:r>
            <a:r>
              <a:rPr lang="en-US" sz="2000" dirty="0"/>
              <a:t> di </a:t>
            </a:r>
            <a:r>
              <a:rPr lang="en-US" sz="2000" dirty="0" err="1"/>
              <a:t>scalare</a:t>
            </a:r>
            <a:r>
              <a:rPr lang="en-US" sz="2000" dirty="0"/>
              <a:t> </a:t>
            </a:r>
            <a:r>
              <a:rPr lang="en-US" sz="2000" dirty="0" err="1"/>
              <a:t>insieme</a:t>
            </a:r>
            <a:r>
              <a:rPr lang="en-US" sz="2000" dirty="0"/>
              <a:t> al </a:t>
            </a:r>
            <a:r>
              <a:rPr lang="en-US" sz="2000" dirty="0" err="1"/>
              <a:t>numero</a:t>
            </a:r>
            <a:r>
              <a:rPr lang="en-US" sz="2000" dirty="0"/>
              <a:t> </a:t>
            </a:r>
            <a:r>
              <a:rPr lang="en-US" sz="2000" dirty="0" err="1"/>
              <a:t>dei</a:t>
            </a:r>
            <a:r>
              <a:rPr lang="en-US" sz="2000" dirty="0"/>
              <a:t> </a:t>
            </a:r>
            <a:r>
              <a:rPr lang="en-US" sz="2000" dirty="0" err="1"/>
              <a:t>nemici</a:t>
            </a:r>
            <a:r>
              <a:rPr lang="en-US" sz="2000" dirty="0"/>
              <a:t> </a:t>
            </a:r>
            <a:r>
              <a:rPr lang="en-US" sz="2000" dirty="0" err="1"/>
              <a:t>i</a:t>
            </a:r>
            <a:r>
              <a:rPr lang="en-US" sz="2000" dirty="0"/>
              <a:t> loro </a:t>
            </a:r>
            <a:r>
              <a:rPr lang="en-US" sz="2000" dirty="0" err="1"/>
              <a:t>punti</a:t>
            </a:r>
            <a:r>
              <a:rPr lang="en-US" sz="2000" dirty="0"/>
              <a:t> vita, </a:t>
            </a:r>
            <a:r>
              <a:rPr lang="en-US" sz="2000" dirty="0" err="1"/>
              <a:t>dunque</a:t>
            </a:r>
            <a:r>
              <a:rPr lang="en-US" sz="2000" dirty="0"/>
              <a:t> di </a:t>
            </a:r>
            <a:r>
              <a:rPr lang="en-US" sz="2000" dirty="0" err="1"/>
              <a:t>conseguenza</a:t>
            </a:r>
            <a:r>
              <a:rPr lang="en-US" sz="2000" dirty="0"/>
              <a:t> </a:t>
            </a:r>
            <a:r>
              <a:rPr lang="en-US" sz="2000" dirty="0" err="1"/>
              <a:t>anche</a:t>
            </a:r>
            <a:r>
              <a:rPr lang="en-US" sz="2000" dirty="0"/>
              <a:t> un </a:t>
            </a:r>
            <a:r>
              <a:rPr lang="en-US" sz="2000" dirty="0" err="1"/>
              <a:t>sistema</a:t>
            </a:r>
            <a:r>
              <a:rPr lang="en-US" sz="2000" dirty="0"/>
              <a:t> per </a:t>
            </a:r>
            <a:r>
              <a:rPr lang="en-US" sz="2000" dirty="0" err="1"/>
              <a:t>aumentare</a:t>
            </a:r>
            <a:r>
              <a:rPr lang="en-US" sz="2000" dirty="0"/>
              <a:t> il </a:t>
            </a:r>
            <a:r>
              <a:rPr lang="en-US" sz="2000" dirty="0" err="1"/>
              <a:t>rateo</a:t>
            </a:r>
            <a:r>
              <a:rPr lang="en-US" sz="2000" dirty="0"/>
              <a:t> di fuoco </a:t>
            </a:r>
            <a:r>
              <a:rPr lang="en-US" sz="2000" dirty="0" err="1"/>
              <a:t>delle</a:t>
            </a:r>
            <a:r>
              <a:rPr lang="en-US" sz="2000" dirty="0"/>
              <a:t> </a:t>
            </a:r>
            <a:r>
              <a:rPr lang="en-US" sz="2000" dirty="0" err="1"/>
              <a:t>torrette</a:t>
            </a:r>
            <a:r>
              <a:rPr lang="en-US" sz="2000" dirty="0"/>
              <a:t> </a:t>
            </a:r>
            <a:r>
              <a:rPr lang="en-US" sz="2000" dirty="0" err="1"/>
              <a:t>già</a:t>
            </a:r>
            <a:r>
              <a:rPr lang="en-US" sz="2000" dirty="0"/>
              <a:t> in campo.</a:t>
            </a:r>
          </a:p>
        </p:txBody>
      </p:sp>
    </p:spTree>
    <p:extLst>
      <p:ext uri="{BB962C8B-B14F-4D97-AF65-F5344CB8AC3E}">
        <p14:creationId xmlns:p14="http://schemas.microsoft.com/office/powerpoint/2010/main" val="4242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941A-7565-8B45-2067-030BE63D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3DEC9-35EF-BEE2-6F54-5438B2905FF3}"/>
              </a:ext>
            </a:extLst>
          </p:cNvPr>
          <p:cNvSpPr>
            <a:spLocks noGrp="1"/>
          </p:cNvSpPr>
          <p:nvPr>
            <p:ph type="title"/>
          </p:nvPr>
        </p:nvSpPr>
        <p:spPr>
          <a:xfrm>
            <a:off x="838200" y="365125"/>
            <a:ext cx="10515600" cy="776475"/>
          </a:xfrm>
        </p:spPr>
        <p:txBody>
          <a:bodyPr>
            <a:normAutofit/>
          </a:bodyPr>
          <a:lstStyle/>
          <a:p>
            <a:pPr algn="ctr"/>
            <a:r>
              <a:rPr lang="en-US" sz="3200" i="1" dirty="0"/>
              <a:t>DESIGN </a:t>
            </a:r>
            <a:r>
              <a:rPr lang="en-US" sz="3200" i="1" dirty="0" err="1"/>
              <a:t>MAPPA</a:t>
            </a:r>
            <a:endParaRPr lang="en-US" i="1" dirty="0"/>
          </a:p>
        </p:txBody>
      </p:sp>
      <p:sp>
        <p:nvSpPr>
          <p:cNvPr id="3" name="Content Placeholder 2">
            <a:extLst>
              <a:ext uri="{FF2B5EF4-FFF2-40B4-BE49-F238E27FC236}">
                <a16:creationId xmlns:a16="http://schemas.microsoft.com/office/drawing/2014/main" id="{878738EC-EA8B-CFE7-D1D0-B82A7EDD9321}"/>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lgn="just">
              <a:buNone/>
            </a:pPr>
            <a:r>
              <a:rPr lang="en-US" sz="2000" dirty="0"/>
              <a:t>Per </a:t>
            </a:r>
            <a:r>
              <a:rPr lang="en-US" sz="2000" dirty="0" err="1"/>
              <a:t>avviare</a:t>
            </a:r>
            <a:r>
              <a:rPr lang="en-US" sz="2000" dirty="0"/>
              <a:t> lo </a:t>
            </a:r>
            <a:r>
              <a:rPr lang="en-US" sz="2000" dirty="0" err="1"/>
              <a:t>sviluppo</a:t>
            </a:r>
            <a:r>
              <a:rPr lang="en-US" sz="2000" dirty="0"/>
              <a:t>, </a:t>
            </a:r>
            <a:r>
              <a:rPr lang="en-US" sz="2000" dirty="0" err="1"/>
              <a:t>abbiamo</a:t>
            </a:r>
            <a:r>
              <a:rPr lang="en-US" sz="2000" dirty="0"/>
              <a:t> </a:t>
            </a:r>
            <a:r>
              <a:rPr lang="en-US" sz="2000" dirty="0" err="1"/>
              <a:t>deciso</a:t>
            </a:r>
            <a:r>
              <a:rPr lang="en-US" sz="2000" dirty="0"/>
              <a:t> di </a:t>
            </a:r>
            <a:r>
              <a:rPr lang="en-US" sz="2000" dirty="0" err="1"/>
              <a:t>semplificare</a:t>
            </a:r>
            <a:r>
              <a:rPr lang="en-US" sz="2000" dirty="0"/>
              <a:t> la </a:t>
            </a:r>
            <a:r>
              <a:rPr lang="en-US" sz="2000" dirty="0" err="1"/>
              <a:t>struttura</a:t>
            </a:r>
            <a:r>
              <a:rPr lang="en-US" sz="2000" dirty="0"/>
              <a:t> </a:t>
            </a:r>
            <a:r>
              <a:rPr lang="en-US" sz="2000" dirty="0" err="1"/>
              <a:t>della</a:t>
            </a:r>
            <a:r>
              <a:rPr lang="en-US" sz="2000" dirty="0"/>
              <a:t> </a:t>
            </a:r>
            <a:r>
              <a:rPr lang="en-US" sz="2000" dirty="0" err="1"/>
              <a:t>mappa</a:t>
            </a:r>
            <a:r>
              <a:rPr lang="en-US" sz="2000" dirty="0"/>
              <a:t> di </a:t>
            </a:r>
            <a:r>
              <a:rPr lang="en-US" sz="2000" dirty="0" err="1"/>
              <a:t>gioco</a:t>
            </a:r>
            <a:r>
              <a:rPr lang="en-US" sz="2000" dirty="0"/>
              <a:t>, </a:t>
            </a:r>
            <a:r>
              <a:rPr lang="en-US" sz="2000" dirty="0" err="1"/>
              <a:t>mettendo</a:t>
            </a:r>
            <a:r>
              <a:rPr lang="en-US" sz="2000" dirty="0"/>
              <a:t> per il </a:t>
            </a:r>
            <a:r>
              <a:rPr lang="en-US" sz="2000" dirty="0" err="1"/>
              <a:t>momento</a:t>
            </a:r>
            <a:r>
              <a:rPr lang="en-US" sz="2000" dirty="0"/>
              <a:t> da </a:t>
            </a:r>
            <a:r>
              <a:rPr lang="en-US" sz="2000" dirty="0" err="1"/>
              <a:t>parte</a:t>
            </a:r>
            <a:r>
              <a:rPr lang="en-US" sz="2000" dirty="0"/>
              <a:t> il </a:t>
            </a:r>
            <a:r>
              <a:rPr lang="en-US" sz="2000" dirty="0" err="1"/>
              <a:t>problema</a:t>
            </a:r>
            <a:r>
              <a:rPr lang="en-US" sz="2000" dirty="0"/>
              <a:t> </a:t>
            </a:r>
            <a:r>
              <a:rPr lang="en-US" sz="2000" dirty="0" err="1"/>
              <a:t>relativo</a:t>
            </a:r>
            <a:r>
              <a:rPr lang="en-US" sz="2000" dirty="0"/>
              <a:t> </a:t>
            </a:r>
            <a:r>
              <a:rPr lang="en-US" sz="2000" dirty="0" err="1"/>
              <a:t>alla</a:t>
            </a:r>
            <a:r>
              <a:rPr lang="en-US" sz="2000" dirty="0"/>
              <a:t> </a:t>
            </a:r>
            <a:r>
              <a:rPr lang="en-US" sz="2000" dirty="0" err="1"/>
              <a:t>possibilià</a:t>
            </a:r>
            <a:r>
              <a:rPr lang="en-US" sz="2000" dirty="0"/>
              <a:t> di </a:t>
            </a:r>
            <a:r>
              <a:rPr lang="en-US" sz="2000" dirty="0" err="1"/>
              <a:t>aggiungere</a:t>
            </a:r>
            <a:r>
              <a:rPr lang="en-US" sz="2000" dirty="0"/>
              <a:t> </a:t>
            </a:r>
            <a:r>
              <a:rPr lang="en-US" sz="2000" dirty="0" err="1"/>
              <a:t>nuovi</a:t>
            </a:r>
            <a:r>
              <a:rPr lang="en-US" sz="2000" dirty="0"/>
              <a:t> </a:t>
            </a:r>
            <a:r>
              <a:rPr lang="en-US" sz="2000" dirty="0" err="1"/>
              <a:t>livelli</a:t>
            </a:r>
            <a:r>
              <a:rPr lang="en-US" sz="2000" dirty="0"/>
              <a:t>. </a:t>
            </a:r>
            <a:r>
              <a:rPr lang="en-US" sz="2000" dirty="0" err="1"/>
              <a:t>Abbiamo</a:t>
            </a:r>
            <a:r>
              <a:rPr lang="en-US" sz="2000" dirty="0"/>
              <a:t> </a:t>
            </a:r>
            <a:r>
              <a:rPr lang="en-US" sz="2000" dirty="0" err="1"/>
              <a:t>perciò</a:t>
            </a:r>
            <a:r>
              <a:rPr lang="en-US" sz="2000" dirty="0"/>
              <a:t> </a:t>
            </a:r>
            <a:r>
              <a:rPr lang="en-US" sz="2000" dirty="0" err="1"/>
              <a:t>implementato</a:t>
            </a:r>
            <a:r>
              <a:rPr lang="en-US" sz="2000" dirty="0"/>
              <a:t> </a:t>
            </a:r>
            <a:r>
              <a:rPr lang="en-US" sz="2000" dirty="0" err="1"/>
              <a:t>una</a:t>
            </a:r>
            <a:r>
              <a:rPr lang="en-US" sz="2000" dirty="0"/>
              <a:t> </a:t>
            </a:r>
            <a:r>
              <a:rPr lang="en-US" sz="2000" dirty="0" err="1"/>
              <a:t>mappa</a:t>
            </a:r>
            <a:r>
              <a:rPr lang="en-US" sz="2000" dirty="0"/>
              <a:t> </a:t>
            </a:r>
            <a:r>
              <a:rPr lang="en-US" sz="2000" dirty="0" err="1"/>
              <a:t>iniziale</a:t>
            </a:r>
            <a:r>
              <a:rPr lang="en-US" sz="2000" dirty="0"/>
              <a:t> in </a:t>
            </a:r>
            <a:r>
              <a:rPr lang="en-US" sz="2000" dirty="0" err="1"/>
              <a:t>2D</a:t>
            </a:r>
            <a:r>
              <a:rPr lang="en-US" sz="2000" dirty="0"/>
              <a:t> con vista  </a:t>
            </a:r>
            <a:r>
              <a:rPr lang="en-US" sz="2000" dirty="0" err="1"/>
              <a:t>dall'alto</a:t>
            </a:r>
            <a:r>
              <a:rPr lang="en-US" sz="2000" dirty="0"/>
              <a:t>, </a:t>
            </a:r>
            <a:r>
              <a:rPr lang="en-US" sz="2000" dirty="0" err="1"/>
              <a:t>composta</a:t>
            </a:r>
            <a:r>
              <a:rPr lang="en-US" sz="2000" dirty="0"/>
              <a:t> da </a:t>
            </a:r>
            <a:r>
              <a:rPr lang="en-US" sz="2000" dirty="0" err="1"/>
              <a:t>varie</a:t>
            </a:r>
            <a:r>
              <a:rPr lang="en-US" sz="2000" dirty="0"/>
              <a:t> tiles, </a:t>
            </a:r>
            <a:r>
              <a:rPr lang="en-US" sz="2000" dirty="0" err="1"/>
              <a:t>sulle</a:t>
            </a:r>
            <a:r>
              <a:rPr lang="en-US" sz="2000" dirty="0"/>
              <a:t> </a:t>
            </a:r>
            <a:r>
              <a:rPr lang="en-US" sz="2000" dirty="0" err="1"/>
              <a:t>quali</a:t>
            </a:r>
            <a:r>
              <a:rPr lang="en-US" sz="2000" dirty="0"/>
              <a:t> </a:t>
            </a:r>
            <a:r>
              <a:rPr lang="en-US" sz="2000" dirty="0" err="1"/>
              <a:t>si</a:t>
            </a:r>
            <a:r>
              <a:rPr lang="en-US" sz="2000" dirty="0"/>
              <a:t> </a:t>
            </a:r>
            <a:r>
              <a:rPr lang="en-US" sz="2000" dirty="0" err="1"/>
              <a:t>sarebbero</a:t>
            </a:r>
            <a:r>
              <a:rPr lang="en-US" sz="2000" dirty="0"/>
              <a:t> </a:t>
            </a:r>
            <a:r>
              <a:rPr lang="en-US" sz="2000" dirty="0" err="1"/>
              <a:t>costruite</a:t>
            </a:r>
            <a:r>
              <a:rPr lang="en-US" sz="2000" dirty="0"/>
              <a:t> le </a:t>
            </a:r>
            <a:r>
              <a:rPr lang="en-US" sz="2000" dirty="0" err="1"/>
              <a:t>torrette</a:t>
            </a:r>
            <a:r>
              <a:rPr lang="en-US" sz="2000" dirty="0"/>
              <a:t> </a:t>
            </a:r>
            <a:r>
              <a:rPr lang="en-US" sz="2000" dirty="0" err="1"/>
              <a:t>difensive</a:t>
            </a:r>
            <a:r>
              <a:rPr lang="en-US" sz="2000" dirty="0"/>
              <a:t>. Il </a:t>
            </a:r>
            <a:r>
              <a:rPr lang="en-US" sz="2000" dirty="0" err="1"/>
              <a:t>passo</a:t>
            </a:r>
            <a:r>
              <a:rPr lang="en-US" sz="2000" dirty="0"/>
              <a:t> </a:t>
            </a:r>
            <a:r>
              <a:rPr lang="en-US" sz="2000" dirty="0" err="1"/>
              <a:t>successivo</a:t>
            </a:r>
            <a:r>
              <a:rPr lang="en-US" sz="2000" dirty="0"/>
              <a:t> è </a:t>
            </a:r>
            <a:r>
              <a:rPr lang="en-US" sz="2000" dirty="0" err="1"/>
              <a:t>stata</a:t>
            </a:r>
            <a:r>
              <a:rPr lang="en-US" sz="2000" dirty="0"/>
              <a:t> le </a:t>
            </a:r>
            <a:r>
              <a:rPr lang="en-US" sz="2000" dirty="0" err="1"/>
              <a:t>definizione</a:t>
            </a:r>
            <a:r>
              <a:rPr lang="en-US" sz="2000" dirty="0"/>
              <a:t> </a:t>
            </a:r>
            <a:r>
              <a:rPr lang="en-US" sz="2000" dirty="0" err="1"/>
              <a:t>della</a:t>
            </a:r>
            <a:r>
              <a:rPr lang="en-US" sz="2000" dirty="0"/>
              <a:t> via </a:t>
            </a:r>
            <a:r>
              <a:rPr lang="en-US" sz="2000" dirty="0" err="1"/>
              <a:t>che</a:t>
            </a:r>
            <a:r>
              <a:rPr lang="en-US" sz="2000" dirty="0"/>
              <a:t> </a:t>
            </a:r>
            <a:r>
              <a:rPr lang="en-US" sz="2000" dirty="0" err="1"/>
              <a:t>l'entità</a:t>
            </a:r>
            <a:r>
              <a:rPr lang="en-US" sz="2000" dirty="0"/>
              <a:t> </a:t>
            </a:r>
            <a:r>
              <a:rPr lang="en-US" sz="2000" dirty="0" err="1"/>
              <a:t>ostili</a:t>
            </a:r>
            <a:r>
              <a:rPr lang="en-US" sz="2000" dirty="0"/>
              <a:t> </a:t>
            </a:r>
            <a:r>
              <a:rPr lang="en-US" sz="2000" dirty="0" err="1"/>
              <a:t>avrebbero</a:t>
            </a:r>
            <a:r>
              <a:rPr lang="en-US" sz="2000" dirty="0"/>
              <a:t> </a:t>
            </a:r>
            <a:r>
              <a:rPr lang="en-US" sz="2000" dirty="0" err="1"/>
              <a:t>percorso</a:t>
            </a:r>
            <a:r>
              <a:rPr lang="en-US" sz="2000" dirty="0"/>
              <a:t>, </a:t>
            </a:r>
            <a:r>
              <a:rPr lang="en-US" sz="2000" dirty="0" err="1"/>
              <a:t>nella</a:t>
            </a:r>
            <a:r>
              <a:rPr lang="en-US" sz="2000" dirty="0"/>
              <a:t> </a:t>
            </a:r>
            <a:r>
              <a:rPr lang="en-US" sz="2000" dirty="0" err="1"/>
              <a:t>pratica</a:t>
            </a:r>
            <a:r>
              <a:rPr lang="en-US" sz="2000" dirty="0"/>
              <a:t> </a:t>
            </a:r>
            <a:r>
              <a:rPr lang="en-US" sz="2000" dirty="0" err="1"/>
              <a:t>ciò</a:t>
            </a:r>
            <a:r>
              <a:rPr lang="en-US" sz="2000" dirty="0"/>
              <a:t> </a:t>
            </a:r>
            <a:r>
              <a:rPr lang="en-US" sz="2000" dirty="0" err="1"/>
              <a:t>si</a:t>
            </a:r>
            <a:r>
              <a:rPr lang="en-US" sz="2000" dirty="0"/>
              <a:t> è </a:t>
            </a:r>
            <a:r>
              <a:rPr lang="en-US" sz="2000" dirty="0" err="1"/>
              <a:t>tradotto</a:t>
            </a:r>
            <a:r>
              <a:rPr lang="en-US" sz="2000" dirty="0"/>
              <a:t> </a:t>
            </a:r>
            <a:r>
              <a:rPr lang="en-US" sz="2000" dirty="0" err="1"/>
              <a:t>nell'istanziare</a:t>
            </a:r>
            <a:r>
              <a:rPr lang="en-US" sz="2000" dirty="0"/>
              <a:t> </a:t>
            </a:r>
            <a:r>
              <a:rPr lang="en-US" sz="2000" dirty="0" err="1"/>
              <a:t>una</a:t>
            </a:r>
            <a:r>
              <a:rPr lang="en-US" sz="2000" dirty="0"/>
              <a:t> </a:t>
            </a:r>
            <a:r>
              <a:rPr lang="en-US" sz="2000" dirty="0" err="1"/>
              <a:t>serie</a:t>
            </a:r>
            <a:r>
              <a:rPr lang="en-US" sz="2000" dirty="0"/>
              <a:t> di </a:t>
            </a:r>
            <a:r>
              <a:rPr lang="en-US" sz="2000" dirty="0" err="1"/>
              <a:t>gameObject</a:t>
            </a:r>
            <a:r>
              <a:rPr lang="en-US" sz="2000" dirty="0"/>
              <a:t> </a:t>
            </a:r>
            <a:r>
              <a:rPr lang="en-US" sz="2000" dirty="0" err="1"/>
              <a:t>vuoti</a:t>
            </a:r>
            <a:r>
              <a:rPr lang="en-US" sz="2000" dirty="0"/>
              <a:t> per ogni </a:t>
            </a:r>
            <a:r>
              <a:rPr lang="en-US" sz="2000" dirty="0" err="1"/>
              <a:t>svolta</a:t>
            </a:r>
            <a:r>
              <a:rPr lang="en-US" sz="2000" dirty="0"/>
              <a:t> </a:t>
            </a:r>
            <a:r>
              <a:rPr lang="en-US" sz="2000" dirty="0" err="1"/>
              <a:t>della</a:t>
            </a:r>
            <a:r>
              <a:rPr lang="en-US" sz="2000" dirty="0"/>
              <a:t> </a:t>
            </a:r>
            <a:r>
              <a:rPr lang="en-US" sz="2000" dirty="0" err="1"/>
              <a:t>strada</a:t>
            </a:r>
            <a:r>
              <a:rPr lang="en-US" sz="2000" dirty="0"/>
              <a:t> (il primo </a:t>
            </a:r>
            <a:r>
              <a:rPr lang="en-US" sz="2000" dirty="0" err="1"/>
              <a:t>dei</a:t>
            </a:r>
            <a:r>
              <a:rPr lang="en-US" sz="2000" dirty="0"/>
              <a:t> </a:t>
            </a:r>
            <a:r>
              <a:rPr lang="en-US" sz="2000" dirty="0" err="1"/>
              <a:t>quali</a:t>
            </a:r>
            <a:r>
              <a:rPr lang="en-US" sz="2000" dirty="0"/>
              <a:t> </a:t>
            </a:r>
            <a:r>
              <a:rPr lang="en-US" sz="2000" dirty="0" err="1"/>
              <a:t>corripsonde</a:t>
            </a:r>
            <a:r>
              <a:rPr lang="en-US" sz="2000" dirty="0"/>
              <a:t> al punto di spawn e </a:t>
            </a:r>
            <a:r>
              <a:rPr lang="en-US" sz="2000" dirty="0" err="1"/>
              <a:t>l'ultimo</a:t>
            </a:r>
            <a:r>
              <a:rPr lang="en-US" sz="2000" dirty="0"/>
              <a:t> al punto in cui il </a:t>
            </a:r>
            <a:r>
              <a:rPr lang="en-US" sz="2000" dirty="0" err="1"/>
              <a:t>giocatore</a:t>
            </a:r>
            <a:r>
              <a:rPr lang="en-US" sz="2000" dirty="0"/>
              <a:t> </a:t>
            </a:r>
            <a:r>
              <a:rPr lang="en-US" sz="2000" dirty="0" err="1"/>
              <a:t>riceve</a:t>
            </a:r>
            <a:r>
              <a:rPr lang="en-US" sz="2000" dirty="0"/>
              <a:t> </a:t>
            </a:r>
            <a:r>
              <a:rPr lang="en-US" sz="2000" dirty="0" err="1"/>
              <a:t>danno</a:t>
            </a:r>
            <a:r>
              <a:rPr lang="en-US" sz="2000" dirty="0"/>
              <a:t>, </a:t>
            </a:r>
            <a:r>
              <a:rPr lang="en-US" sz="2000" dirty="0" err="1"/>
              <a:t>entrambi</a:t>
            </a:r>
            <a:r>
              <a:rPr lang="en-US" sz="2000" dirty="0"/>
              <a:t> </a:t>
            </a:r>
            <a:r>
              <a:rPr lang="en-US" sz="2000" dirty="0" err="1"/>
              <a:t>fuori</a:t>
            </a:r>
            <a:r>
              <a:rPr lang="en-US" sz="2000" dirty="0"/>
              <a:t> </a:t>
            </a:r>
            <a:r>
              <a:rPr lang="en-US" sz="2000" dirty="0" err="1"/>
              <a:t>dalla</a:t>
            </a:r>
            <a:r>
              <a:rPr lang="en-US" sz="2000" dirty="0"/>
              <a:t> </a:t>
            </a:r>
            <a:r>
              <a:rPr lang="en-US" sz="2000" dirty="0" err="1"/>
              <a:t>mappa</a:t>
            </a:r>
            <a:r>
              <a:rPr lang="en-US" sz="2000" dirty="0"/>
              <a:t>). </a:t>
            </a:r>
          </a:p>
          <a:p>
            <a:pPr marL="0" indent="0" algn="just">
              <a:buNone/>
            </a:pPr>
            <a:r>
              <a:rPr lang="en-US" sz="2000" dirty="0" err="1"/>
              <a:t>Questo</a:t>
            </a:r>
            <a:r>
              <a:rPr lang="en-US" sz="2000" dirty="0"/>
              <a:t> design </a:t>
            </a:r>
            <a:r>
              <a:rPr lang="en-US" sz="2000" dirty="0" err="1"/>
              <a:t>rudimentale</a:t>
            </a:r>
            <a:r>
              <a:rPr lang="en-US" sz="2000" dirty="0"/>
              <a:t>, per </a:t>
            </a:r>
            <a:r>
              <a:rPr lang="en-US" sz="2000" dirty="0" err="1"/>
              <a:t>quanto</a:t>
            </a:r>
            <a:r>
              <a:rPr lang="en-US" sz="2000" dirty="0"/>
              <a:t> utile </a:t>
            </a:r>
            <a:r>
              <a:rPr lang="en-US" sz="2000" dirty="0" err="1"/>
              <a:t>nello</a:t>
            </a:r>
            <a:r>
              <a:rPr lang="en-US" sz="2000" dirty="0"/>
              <a:t> </a:t>
            </a:r>
            <a:r>
              <a:rPr lang="en-US" sz="2000" dirty="0" err="1"/>
              <a:t>sviluppo</a:t>
            </a:r>
            <a:r>
              <a:rPr lang="en-US" sz="2000" dirty="0"/>
              <a:t> </a:t>
            </a:r>
            <a:r>
              <a:rPr lang="en-US" sz="2000" dirty="0" err="1"/>
              <a:t>iniziale</a:t>
            </a:r>
            <a:r>
              <a:rPr lang="en-US" sz="2000" dirty="0"/>
              <a:t> </a:t>
            </a:r>
            <a:r>
              <a:rPr lang="en-US" sz="2000" dirty="0" err="1"/>
              <a:t>delle</a:t>
            </a:r>
            <a:r>
              <a:rPr lang="en-US" sz="2000" dirty="0"/>
              <a:t> </a:t>
            </a:r>
            <a:r>
              <a:rPr lang="en-US" sz="2000" dirty="0" err="1"/>
              <a:t>altre</a:t>
            </a:r>
            <a:r>
              <a:rPr lang="en-US" sz="2000" dirty="0"/>
              <a:t> </a:t>
            </a:r>
            <a:r>
              <a:rPr lang="en-US" sz="2000" dirty="0" err="1"/>
              <a:t>componenti</a:t>
            </a:r>
            <a:r>
              <a:rPr lang="en-US" sz="2000" dirty="0"/>
              <a:t>, è </a:t>
            </a:r>
            <a:r>
              <a:rPr lang="en-US" sz="2000" dirty="0" err="1"/>
              <a:t>stato</a:t>
            </a:r>
            <a:r>
              <a:rPr lang="en-US" sz="2000" dirty="0"/>
              <a:t> in </a:t>
            </a:r>
            <a:r>
              <a:rPr lang="en-US" sz="2000" dirty="0" err="1"/>
              <a:t>seguito</a:t>
            </a:r>
            <a:r>
              <a:rPr lang="en-US" sz="2000" dirty="0"/>
              <a:t> </a:t>
            </a:r>
            <a:r>
              <a:rPr lang="en-US" sz="2000" dirty="0" err="1"/>
              <a:t>completamente</a:t>
            </a:r>
            <a:r>
              <a:rPr lang="en-US" sz="2000" dirty="0"/>
              <a:t> </a:t>
            </a:r>
            <a:r>
              <a:rPr lang="en-US" sz="2000" dirty="0" err="1"/>
              <a:t>rivisto</a:t>
            </a:r>
            <a:r>
              <a:rPr lang="en-US" sz="2000" dirty="0"/>
              <a:t> da Antonio </a:t>
            </a:r>
            <a:r>
              <a:rPr lang="en-US" sz="2000" dirty="0" err="1"/>
              <a:t>Mascani</a:t>
            </a:r>
            <a:r>
              <a:rPr lang="en-US" sz="2000" dirty="0"/>
              <a:t>, con </a:t>
            </a:r>
            <a:r>
              <a:rPr lang="en-US" sz="2000" dirty="0" err="1"/>
              <a:t>l'idea</a:t>
            </a:r>
            <a:r>
              <a:rPr lang="en-US" sz="2000" dirty="0"/>
              <a:t> di </a:t>
            </a:r>
            <a:r>
              <a:rPr lang="en-US" sz="2000" dirty="0" err="1"/>
              <a:t>creare</a:t>
            </a:r>
            <a:r>
              <a:rPr lang="en-US" sz="2000" dirty="0"/>
              <a:t> </a:t>
            </a:r>
            <a:r>
              <a:rPr lang="en-US" sz="2000" dirty="0" err="1"/>
              <a:t>una</a:t>
            </a:r>
            <a:r>
              <a:rPr lang="en-US" sz="2000" dirty="0"/>
              <a:t> </a:t>
            </a:r>
            <a:r>
              <a:rPr lang="en-US" sz="2000" dirty="0" err="1"/>
              <a:t>mappa</a:t>
            </a:r>
            <a:r>
              <a:rPr lang="en-US" sz="2000" dirty="0"/>
              <a:t> in maniera </a:t>
            </a:r>
            <a:r>
              <a:rPr lang="en-US" sz="2000" dirty="0" err="1"/>
              <a:t>procedurale</a:t>
            </a:r>
            <a:r>
              <a:rPr lang="en-US" sz="2000" dirty="0"/>
              <a:t>, in modo </a:t>
            </a:r>
            <a:r>
              <a:rPr lang="en-US" sz="2000" dirty="0" err="1"/>
              <a:t>che</a:t>
            </a:r>
            <a:r>
              <a:rPr lang="en-US" sz="2000" dirty="0"/>
              <a:t> ogni partita </a:t>
            </a:r>
            <a:r>
              <a:rPr lang="en-US" sz="2000" dirty="0" err="1"/>
              <a:t>rappresenti</a:t>
            </a:r>
            <a:r>
              <a:rPr lang="en-US" sz="2000" dirty="0"/>
              <a:t> </a:t>
            </a:r>
            <a:r>
              <a:rPr lang="en-US" sz="2000" dirty="0" err="1"/>
              <a:t>un'eseprienza</a:t>
            </a:r>
            <a:r>
              <a:rPr lang="en-US" sz="2000" dirty="0"/>
              <a:t> unica per il </a:t>
            </a:r>
            <a:r>
              <a:rPr lang="en-US" sz="2000" dirty="0" err="1"/>
              <a:t>giocatore</a:t>
            </a:r>
            <a:r>
              <a:rPr lang="en-US" sz="2000" dirty="0"/>
              <a:t>, </a:t>
            </a:r>
            <a:r>
              <a:rPr lang="en-US" sz="2000" dirty="0" err="1"/>
              <a:t>anche</a:t>
            </a:r>
            <a:r>
              <a:rPr lang="en-US" sz="2000" dirty="0"/>
              <a:t> per il </a:t>
            </a:r>
            <a:r>
              <a:rPr lang="en-US" sz="2000" dirty="0" err="1"/>
              <a:t>coefficente</a:t>
            </a:r>
            <a:r>
              <a:rPr lang="en-US" sz="2000" dirty="0"/>
              <a:t> di </a:t>
            </a:r>
            <a:r>
              <a:rPr lang="en-US" sz="2000" dirty="0" err="1"/>
              <a:t>difficoltà</a:t>
            </a:r>
            <a:r>
              <a:rPr lang="en-US" sz="2000" dirty="0"/>
              <a:t> </a:t>
            </a:r>
            <a:r>
              <a:rPr lang="en-US" sz="2000" dirty="0" err="1"/>
              <a:t>che</a:t>
            </a:r>
            <a:r>
              <a:rPr lang="en-US" sz="2000" dirty="0"/>
              <a:t> ogni volta </a:t>
            </a:r>
            <a:r>
              <a:rPr lang="en-US" sz="2000" dirty="0" err="1"/>
              <a:t>s'incontra</a:t>
            </a:r>
            <a:r>
              <a:rPr lang="en-US" sz="2000" dirty="0"/>
              <a:t>. Per </a:t>
            </a:r>
            <a:r>
              <a:rPr lang="en-US" sz="2000" dirty="0" err="1"/>
              <a:t>esempio</a:t>
            </a:r>
            <a:r>
              <a:rPr lang="en-US" sz="2000" dirty="0"/>
              <a:t> </a:t>
            </a:r>
            <a:r>
              <a:rPr lang="en-US" sz="2000" dirty="0" err="1"/>
              <a:t>una</a:t>
            </a:r>
            <a:r>
              <a:rPr lang="en-US" sz="2000" dirty="0"/>
              <a:t> </a:t>
            </a:r>
            <a:r>
              <a:rPr lang="en-US" sz="2000" dirty="0" err="1"/>
              <a:t>mappa</a:t>
            </a:r>
            <a:r>
              <a:rPr lang="en-US" sz="2000" dirty="0"/>
              <a:t> </a:t>
            </a:r>
            <a:r>
              <a:rPr lang="en-US" sz="2000" dirty="0" err="1"/>
              <a:t>che</a:t>
            </a:r>
            <a:r>
              <a:rPr lang="en-US" sz="2000" dirty="0"/>
              <a:t> genera un </a:t>
            </a:r>
            <a:r>
              <a:rPr lang="en-US" sz="2000" dirty="0" err="1"/>
              <a:t>percorso</a:t>
            </a:r>
            <a:r>
              <a:rPr lang="en-US" sz="2000" dirty="0"/>
              <a:t> con poche curve </a:t>
            </a:r>
            <a:r>
              <a:rPr lang="en-US" sz="2000" dirty="0" err="1"/>
              <a:t>favorirà</a:t>
            </a:r>
            <a:r>
              <a:rPr lang="en-US" sz="2000" dirty="0"/>
              <a:t> </a:t>
            </a:r>
            <a:r>
              <a:rPr lang="en-US" sz="2000" dirty="0" err="1"/>
              <a:t>i</a:t>
            </a:r>
            <a:r>
              <a:rPr lang="en-US" sz="2000" dirty="0"/>
              <a:t> </a:t>
            </a:r>
            <a:r>
              <a:rPr lang="en-US" sz="2000" dirty="0" err="1"/>
              <a:t>nemici</a:t>
            </a:r>
            <a:r>
              <a:rPr lang="en-US" sz="2000" dirty="0"/>
              <a:t>, al </a:t>
            </a:r>
            <a:r>
              <a:rPr lang="en-US" sz="2000" dirty="0" err="1"/>
              <a:t>contrario</a:t>
            </a:r>
            <a:r>
              <a:rPr lang="en-US" sz="2000" dirty="0"/>
              <a:t> </a:t>
            </a:r>
            <a:r>
              <a:rPr lang="en-US" sz="2000" dirty="0" err="1"/>
              <a:t>una</a:t>
            </a:r>
            <a:r>
              <a:rPr lang="en-US" sz="2000" dirty="0"/>
              <a:t> </a:t>
            </a:r>
            <a:r>
              <a:rPr lang="en-US" sz="2000" dirty="0" err="1"/>
              <a:t>mappa</a:t>
            </a:r>
            <a:r>
              <a:rPr lang="en-US" sz="2000" dirty="0"/>
              <a:t> con </a:t>
            </a:r>
            <a:r>
              <a:rPr lang="en-US" sz="2000" dirty="0" err="1"/>
              <a:t>molte</a:t>
            </a:r>
            <a:r>
              <a:rPr lang="en-US" sz="2000" dirty="0"/>
              <a:t> curve </a:t>
            </a:r>
            <a:r>
              <a:rPr lang="en-US" sz="2000" dirty="0" err="1"/>
              <a:t>offrirà</a:t>
            </a:r>
            <a:r>
              <a:rPr lang="en-US" sz="2000" dirty="0"/>
              <a:t> </a:t>
            </a:r>
            <a:r>
              <a:rPr lang="en-US" sz="2000" dirty="0" err="1"/>
              <a:t>più</a:t>
            </a:r>
            <a:r>
              <a:rPr lang="en-US" sz="2000" dirty="0"/>
              <a:t> tempo alle </a:t>
            </a:r>
            <a:r>
              <a:rPr lang="en-US" sz="2000" dirty="0" err="1"/>
              <a:t>torrette</a:t>
            </a:r>
            <a:r>
              <a:rPr lang="en-US" sz="2000" dirty="0"/>
              <a:t> per </a:t>
            </a:r>
            <a:r>
              <a:rPr lang="en-US" sz="2000" dirty="0" err="1"/>
              <a:t>infliggere</a:t>
            </a:r>
            <a:r>
              <a:rPr lang="en-US" sz="2000" dirty="0"/>
              <a:t> </a:t>
            </a:r>
            <a:r>
              <a:rPr lang="en-US" sz="2000" dirty="0" err="1"/>
              <a:t>danni</a:t>
            </a:r>
            <a:r>
              <a:rPr lang="en-US" sz="2000" dirty="0"/>
              <a:t>.</a:t>
            </a:r>
          </a:p>
        </p:txBody>
      </p:sp>
    </p:spTree>
    <p:extLst>
      <p:ext uri="{BB962C8B-B14F-4D97-AF65-F5344CB8AC3E}">
        <p14:creationId xmlns:p14="http://schemas.microsoft.com/office/powerpoint/2010/main" val="30557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4CBC-735D-890E-3BAB-312FEC597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C7293-C388-D05E-9682-0A903A9BE18F}"/>
              </a:ext>
            </a:extLst>
          </p:cNvPr>
          <p:cNvSpPr>
            <a:spLocks noGrp="1"/>
          </p:cNvSpPr>
          <p:nvPr>
            <p:ph type="title"/>
          </p:nvPr>
        </p:nvSpPr>
        <p:spPr>
          <a:xfrm>
            <a:off x="838200" y="365125"/>
            <a:ext cx="10515600" cy="776475"/>
          </a:xfrm>
        </p:spPr>
        <p:txBody>
          <a:bodyPr>
            <a:normAutofit/>
          </a:bodyPr>
          <a:lstStyle/>
          <a:p>
            <a:pPr algn="ctr"/>
            <a:r>
              <a:rPr lang="en-US" sz="3200" i="1" dirty="0"/>
              <a:t>DESIGN </a:t>
            </a:r>
            <a:r>
              <a:rPr lang="en-US" sz="3200" i="1" dirty="0" err="1"/>
              <a:t>NEMICI</a:t>
            </a:r>
            <a:endParaRPr lang="en-US" i="1" dirty="0"/>
          </a:p>
        </p:txBody>
      </p:sp>
      <p:sp>
        <p:nvSpPr>
          <p:cNvPr id="3" name="Content Placeholder 2">
            <a:extLst>
              <a:ext uri="{FF2B5EF4-FFF2-40B4-BE49-F238E27FC236}">
                <a16:creationId xmlns:a16="http://schemas.microsoft.com/office/drawing/2014/main" id="{F098AFD4-4013-2B02-E0DF-9EE681819852}"/>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lgn="just">
              <a:buNone/>
            </a:pPr>
            <a:r>
              <a:rPr lang="en-US" sz="2000" dirty="0"/>
              <a:t>Le </a:t>
            </a:r>
            <a:r>
              <a:rPr lang="en-US" sz="2000" dirty="0" err="1"/>
              <a:t>entità</a:t>
            </a:r>
            <a:r>
              <a:rPr lang="en-US" sz="2000" dirty="0"/>
              <a:t> </a:t>
            </a:r>
            <a:r>
              <a:rPr lang="en-US" sz="2000" dirty="0" err="1"/>
              <a:t>nemiche</a:t>
            </a:r>
            <a:r>
              <a:rPr lang="en-US" sz="2000" dirty="0"/>
              <a:t> </a:t>
            </a:r>
            <a:r>
              <a:rPr lang="en-US" sz="2000" dirty="0" err="1"/>
              <a:t>gestite</a:t>
            </a:r>
            <a:r>
              <a:rPr lang="en-US" sz="2000" dirty="0"/>
              <a:t> </a:t>
            </a:r>
            <a:r>
              <a:rPr lang="en-US" sz="2000" dirty="0" err="1"/>
              <a:t>attraverso</a:t>
            </a:r>
            <a:r>
              <a:rPr lang="en-US" sz="2000" dirty="0"/>
              <a:t> 3 </a:t>
            </a:r>
            <a:r>
              <a:rPr lang="en-US" sz="2000" dirty="0" err="1"/>
              <a:t>diversi</a:t>
            </a:r>
            <a:r>
              <a:rPr lang="en-US" sz="2000" dirty="0"/>
              <a:t> script, </a:t>
            </a:r>
            <a:r>
              <a:rPr lang="en-US" sz="2000" dirty="0" err="1"/>
              <a:t>sviluppati</a:t>
            </a:r>
            <a:r>
              <a:rPr lang="en-US" sz="2000" dirty="0"/>
              <a:t> da Corrado </a:t>
            </a:r>
            <a:r>
              <a:rPr lang="en-US" sz="2000" dirty="0" err="1"/>
              <a:t>Pennica</a:t>
            </a:r>
            <a:r>
              <a:rPr lang="en-US" sz="2000" dirty="0"/>
              <a:t>: </a:t>
            </a:r>
          </a:p>
          <a:p>
            <a:pPr algn="just"/>
            <a:r>
              <a:rPr lang="en-US" sz="2000" i="1" dirty="0"/>
              <a:t>EnemyManagerScript</a:t>
            </a:r>
            <a:r>
              <a:rPr lang="en-US" sz="2000" dirty="0"/>
              <a:t>: serve a </a:t>
            </a:r>
            <a:r>
              <a:rPr lang="en-US" sz="2000" dirty="0" err="1"/>
              <a:t>ritardare</a:t>
            </a:r>
            <a:r>
              <a:rPr lang="en-US" sz="2000" dirty="0"/>
              <a:t> lo spawn </a:t>
            </a:r>
            <a:r>
              <a:rPr lang="en-US" sz="2000" dirty="0" err="1"/>
              <a:t>dei</a:t>
            </a:r>
            <a:r>
              <a:rPr lang="en-US" sz="2000" dirty="0"/>
              <a:t> </a:t>
            </a:r>
            <a:r>
              <a:rPr lang="en-US" sz="2000" dirty="0" err="1"/>
              <a:t>nemici</a:t>
            </a:r>
            <a:r>
              <a:rPr lang="en-US" sz="2000" dirty="0"/>
              <a:t> </a:t>
            </a:r>
            <a:r>
              <a:rPr lang="en-US" sz="2000" dirty="0" err="1"/>
              <a:t>durante</a:t>
            </a:r>
            <a:r>
              <a:rPr lang="en-US" sz="2000" dirty="0"/>
              <a:t> la </a:t>
            </a:r>
            <a:r>
              <a:rPr lang="en-US" sz="2000" dirty="0" err="1"/>
              <a:t>creazione</a:t>
            </a:r>
            <a:r>
              <a:rPr lang="en-US" sz="2000" dirty="0"/>
              <a:t> </a:t>
            </a:r>
            <a:r>
              <a:rPr lang="en-US" sz="2000" dirty="0" err="1"/>
              <a:t>procedurale</a:t>
            </a:r>
            <a:r>
              <a:rPr lang="en-US" sz="2000" dirty="0"/>
              <a:t> </a:t>
            </a:r>
            <a:r>
              <a:rPr lang="en-US" sz="2000" dirty="0" err="1"/>
              <a:t>della</a:t>
            </a:r>
            <a:r>
              <a:rPr lang="en-US" sz="2000" dirty="0"/>
              <a:t> </a:t>
            </a:r>
            <a:r>
              <a:rPr lang="en-US" sz="2000" dirty="0" err="1"/>
              <a:t>mappa</a:t>
            </a:r>
            <a:r>
              <a:rPr lang="en-US" sz="2000" dirty="0"/>
              <a:t> di </a:t>
            </a:r>
            <a:r>
              <a:rPr lang="en-US" sz="2000" dirty="0" err="1"/>
              <a:t>gioco</a:t>
            </a:r>
            <a:r>
              <a:rPr lang="en-US" sz="2000" dirty="0"/>
              <a:t>.</a:t>
            </a:r>
          </a:p>
          <a:p>
            <a:pPr algn="just"/>
            <a:r>
              <a:rPr lang="en-US" sz="2000" i="1" dirty="0" err="1"/>
              <a:t>EnemyMovement</a:t>
            </a:r>
            <a:r>
              <a:rPr lang="en-US" sz="2000" dirty="0"/>
              <a:t>: </a:t>
            </a:r>
            <a:r>
              <a:rPr lang="en-US" sz="2000" dirty="0" err="1"/>
              <a:t>definisce</a:t>
            </a:r>
            <a:r>
              <a:rPr lang="en-US" sz="2000" dirty="0"/>
              <a:t> frame per frame il </a:t>
            </a:r>
            <a:r>
              <a:rPr lang="en-US" sz="2000" dirty="0" err="1"/>
              <a:t>movimento</a:t>
            </a:r>
            <a:r>
              <a:rPr lang="en-US" sz="2000" dirty="0"/>
              <a:t> in base </a:t>
            </a:r>
            <a:r>
              <a:rPr lang="en-US" sz="2000" dirty="0" err="1"/>
              <a:t>alla</a:t>
            </a:r>
            <a:r>
              <a:rPr lang="en-US" sz="2000" dirty="0"/>
              <a:t> </a:t>
            </a:r>
            <a:r>
              <a:rPr lang="en-US" sz="2000" dirty="0" err="1"/>
              <a:t>velocità</a:t>
            </a:r>
            <a:r>
              <a:rPr lang="en-US" sz="2000" dirty="0"/>
              <a:t> ed </a:t>
            </a:r>
            <a:r>
              <a:rPr lang="en-US" sz="2000" dirty="0" err="1"/>
              <a:t>implementa</a:t>
            </a:r>
            <a:r>
              <a:rPr lang="en-US" sz="2000" dirty="0"/>
              <a:t> </a:t>
            </a:r>
            <a:r>
              <a:rPr lang="en-US" sz="2000" dirty="0" err="1"/>
              <a:t>sia</a:t>
            </a:r>
            <a:r>
              <a:rPr lang="en-US" sz="2000" dirty="0"/>
              <a:t> il </a:t>
            </a:r>
            <a:r>
              <a:rPr lang="en-US" sz="2000" dirty="0" err="1"/>
              <a:t>danneggiamento</a:t>
            </a:r>
            <a:r>
              <a:rPr lang="en-US" sz="2000" dirty="0"/>
              <a:t> del </a:t>
            </a:r>
            <a:r>
              <a:rPr lang="en-US" sz="2000" dirty="0" err="1"/>
              <a:t>giocatore</a:t>
            </a:r>
            <a:r>
              <a:rPr lang="en-US" sz="2000" dirty="0"/>
              <a:t> </a:t>
            </a:r>
            <a:r>
              <a:rPr lang="en-US" sz="2000" dirty="0" err="1"/>
              <a:t>sia</a:t>
            </a:r>
            <a:r>
              <a:rPr lang="en-US" sz="2000" dirty="0"/>
              <a:t> la </a:t>
            </a:r>
            <a:r>
              <a:rPr lang="en-US" sz="2000" dirty="0" err="1"/>
              <a:t>distruzione</a:t>
            </a:r>
            <a:r>
              <a:rPr lang="en-US" sz="2000" dirty="0"/>
              <a:t> </a:t>
            </a:r>
            <a:r>
              <a:rPr lang="en-US" sz="2000" dirty="0" err="1"/>
              <a:t>dell'entità</a:t>
            </a:r>
            <a:r>
              <a:rPr lang="en-US" sz="2000" dirty="0"/>
              <a:t> </a:t>
            </a:r>
            <a:r>
              <a:rPr lang="en-US" sz="2000" dirty="0" err="1"/>
              <a:t>quando</a:t>
            </a:r>
            <a:r>
              <a:rPr lang="en-US" sz="2000" dirty="0"/>
              <a:t> il </a:t>
            </a:r>
            <a:r>
              <a:rPr lang="en-US" sz="2000" dirty="0" err="1"/>
              <a:t>nemico</a:t>
            </a:r>
            <a:r>
              <a:rPr lang="en-US" sz="2000" dirty="0"/>
              <a:t> </a:t>
            </a:r>
            <a:r>
              <a:rPr lang="en-US" sz="2000" dirty="0" err="1"/>
              <a:t>raggiunge</a:t>
            </a:r>
            <a:r>
              <a:rPr lang="en-US" sz="2000" dirty="0"/>
              <a:t> la fine del </a:t>
            </a:r>
            <a:r>
              <a:rPr lang="en-US" sz="2000" dirty="0" err="1"/>
              <a:t>percorso</a:t>
            </a:r>
            <a:r>
              <a:rPr lang="en-US" sz="2000" dirty="0"/>
              <a:t> </a:t>
            </a:r>
            <a:r>
              <a:rPr lang="en-US" sz="2000" dirty="0" err="1"/>
              <a:t>che</a:t>
            </a:r>
            <a:r>
              <a:rPr lang="en-US" sz="2000" dirty="0"/>
              <a:t> </a:t>
            </a:r>
            <a:r>
              <a:rPr lang="en-US" sz="2000" dirty="0" err="1"/>
              <a:t>sta</a:t>
            </a:r>
            <a:r>
              <a:rPr lang="en-US" sz="2000" dirty="0"/>
              <a:t> </a:t>
            </a:r>
            <a:r>
              <a:rPr lang="en-US" sz="2000" dirty="0" err="1"/>
              <a:t>seguendo</a:t>
            </a:r>
            <a:r>
              <a:rPr lang="en-US" sz="2000" dirty="0"/>
              <a:t>.</a:t>
            </a:r>
          </a:p>
          <a:p>
            <a:pPr algn="just"/>
            <a:r>
              <a:rPr lang="en-US" sz="2000" i="1" dirty="0" err="1"/>
              <a:t>EnemySpawner</a:t>
            </a:r>
            <a:r>
              <a:rPr lang="en-US" sz="2000" dirty="0"/>
              <a:t>:  </a:t>
            </a:r>
            <a:r>
              <a:rPr lang="en-US" sz="2000" dirty="0" err="1"/>
              <a:t>gestisce</a:t>
            </a:r>
            <a:r>
              <a:rPr lang="en-US" sz="2000" dirty="0"/>
              <a:t> la </a:t>
            </a:r>
            <a:r>
              <a:rPr lang="en-US" sz="2000" dirty="0" err="1"/>
              <a:t>logica</a:t>
            </a:r>
            <a:r>
              <a:rPr lang="en-US" sz="2000" dirty="0"/>
              <a:t> </a:t>
            </a:r>
            <a:r>
              <a:rPr lang="en-US" sz="2000" dirty="0" err="1"/>
              <a:t>relativa</a:t>
            </a:r>
            <a:r>
              <a:rPr lang="en-US" sz="2000" dirty="0"/>
              <a:t> alle </a:t>
            </a:r>
            <a:r>
              <a:rPr lang="en-US" sz="2000" dirty="0" err="1"/>
              <a:t>ondate</a:t>
            </a:r>
            <a:r>
              <a:rPr lang="en-US" sz="2000" dirty="0"/>
              <a:t> di </a:t>
            </a:r>
            <a:r>
              <a:rPr lang="en-US" sz="2000" dirty="0" err="1"/>
              <a:t>nemici</a:t>
            </a:r>
            <a:r>
              <a:rPr lang="en-US" sz="2000" dirty="0"/>
              <a:t> </a:t>
            </a:r>
            <a:r>
              <a:rPr lang="en-US" sz="2000" dirty="0" err="1"/>
              <a:t>che</a:t>
            </a:r>
            <a:r>
              <a:rPr lang="en-US" sz="2000" dirty="0"/>
              <a:t> </a:t>
            </a:r>
            <a:r>
              <a:rPr lang="en-US" sz="2000" dirty="0" err="1"/>
              <a:t>si</a:t>
            </a:r>
            <a:r>
              <a:rPr lang="en-US" sz="2000" dirty="0"/>
              <a:t> </a:t>
            </a:r>
            <a:r>
              <a:rPr lang="en-US" sz="2000" dirty="0" err="1"/>
              <a:t>susseguono</a:t>
            </a:r>
            <a:r>
              <a:rPr lang="en-US" sz="2000" dirty="0"/>
              <a:t> man mano </a:t>
            </a:r>
            <a:r>
              <a:rPr lang="en-US" sz="2000" dirty="0" err="1"/>
              <a:t>che</a:t>
            </a:r>
            <a:r>
              <a:rPr lang="en-US" sz="2000" dirty="0"/>
              <a:t> il </a:t>
            </a:r>
            <a:r>
              <a:rPr lang="en-US" sz="2000" dirty="0" err="1"/>
              <a:t>gioco</a:t>
            </a:r>
            <a:r>
              <a:rPr lang="en-US" sz="2000" dirty="0"/>
              <a:t> </a:t>
            </a:r>
            <a:r>
              <a:rPr lang="en-US" sz="2000" dirty="0" err="1"/>
              <a:t>va</a:t>
            </a:r>
            <a:r>
              <a:rPr lang="en-US" sz="2000" dirty="0"/>
              <a:t> avanti. Ad ogni </a:t>
            </a:r>
            <a:r>
              <a:rPr lang="en-US" sz="2000" dirty="0" err="1"/>
              <a:t>ondata</a:t>
            </a:r>
            <a:r>
              <a:rPr lang="en-US" sz="2000" dirty="0"/>
              <a:t> </a:t>
            </a:r>
            <a:r>
              <a:rPr lang="en-US" sz="2000" dirty="0" err="1"/>
              <a:t>successiva</a:t>
            </a:r>
            <a:r>
              <a:rPr lang="en-US" sz="2000" dirty="0"/>
              <a:t> </a:t>
            </a:r>
            <a:r>
              <a:rPr lang="en-US" sz="2000" dirty="0" err="1"/>
              <a:t>viene</a:t>
            </a:r>
            <a:r>
              <a:rPr lang="en-US" sz="2000" dirty="0"/>
              <a:t> </a:t>
            </a:r>
            <a:r>
              <a:rPr lang="en-US" sz="2000" dirty="0" err="1"/>
              <a:t>aumentato</a:t>
            </a:r>
            <a:r>
              <a:rPr lang="en-US" sz="2000" dirty="0"/>
              <a:t> il </a:t>
            </a:r>
            <a:r>
              <a:rPr lang="en-US" sz="2000" dirty="0" err="1"/>
              <a:t>numero</a:t>
            </a:r>
            <a:r>
              <a:rPr lang="en-US" sz="2000" dirty="0"/>
              <a:t> </a:t>
            </a:r>
            <a:r>
              <a:rPr lang="en-US" sz="2000" dirty="0" err="1"/>
              <a:t>totale</a:t>
            </a:r>
            <a:r>
              <a:rPr lang="en-US" sz="2000" dirty="0"/>
              <a:t> di </a:t>
            </a:r>
            <a:r>
              <a:rPr lang="en-US" sz="2000" dirty="0" err="1"/>
              <a:t>nemici</a:t>
            </a:r>
            <a:r>
              <a:rPr lang="en-US" sz="2000" dirty="0"/>
              <a:t> e ridotto il tempo </a:t>
            </a:r>
            <a:r>
              <a:rPr lang="en-US" sz="2000" dirty="0" err="1"/>
              <a:t>che</a:t>
            </a:r>
            <a:r>
              <a:rPr lang="en-US" sz="2000" dirty="0"/>
              <a:t> </a:t>
            </a:r>
            <a:r>
              <a:rPr lang="en-US" sz="2000" dirty="0" err="1"/>
              <a:t>intercorre</a:t>
            </a:r>
            <a:r>
              <a:rPr lang="en-US" sz="2000" dirty="0"/>
              <a:t> </a:t>
            </a:r>
            <a:r>
              <a:rPr lang="en-US" sz="2000" dirty="0" err="1"/>
              <a:t>tra</a:t>
            </a:r>
            <a:r>
              <a:rPr lang="en-US" sz="2000" dirty="0"/>
              <a:t> la </a:t>
            </a:r>
            <a:r>
              <a:rPr lang="en-US" sz="2000" dirty="0" err="1"/>
              <a:t>generazione</a:t>
            </a:r>
            <a:r>
              <a:rPr lang="en-US" sz="2000" dirty="0"/>
              <a:t> di un </a:t>
            </a:r>
            <a:r>
              <a:rPr lang="en-US" sz="2000" dirty="0" err="1"/>
              <a:t>nemico</a:t>
            </a:r>
            <a:r>
              <a:rPr lang="en-US" sz="2000" dirty="0"/>
              <a:t> e </a:t>
            </a:r>
            <a:r>
              <a:rPr lang="en-US" sz="2000" dirty="0" err="1"/>
              <a:t>l'altro</a:t>
            </a:r>
            <a:r>
              <a:rPr lang="en-US" sz="2000" dirty="0"/>
              <a:t>. </a:t>
            </a:r>
            <a:r>
              <a:rPr lang="en-US" sz="2000" dirty="0" err="1"/>
              <a:t>Inoltre</a:t>
            </a:r>
            <a:r>
              <a:rPr lang="en-US" sz="2000" dirty="0"/>
              <a:t> </a:t>
            </a:r>
            <a:r>
              <a:rPr lang="en-US" sz="2000" dirty="0" err="1"/>
              <a:t>questo</a:t>
            </a:r>
            <a:r>
              <a:rPr lang="en-US" sz="2000" dirty="0"/>
              <a:t> </a:t>
            </a:r>
            <a:r>
              <a:rPr lang="en-US" sz="2000" dirty="0" err="1"/>
              <a:t>meccanismo</a:t>
            </a:r>
            <a:r>
              <a:rPr lang="en-US" sz="2000" dirty="0"/>
              <a:t> è </a:t>
            </a:r>
            <a:r>
              <a:rPr lang="en-US" sz="2000" dirty="0" err="1"/>
              <a:t>rapportato</a:t>
            </a:r>
            <a:r>
              <a:rPr lang="en-US" sz="2000" dirty="0"/>
              <a:t> ad </a:t>
            </a:r>
            <a:r>
              <a:rPr lang="en-US" sz="2000" dirty="0" err="1"/>
              <a:t>una</a:t>
            </a:r>
            <a:r>
              <a:rPr lang="en-US" sz="2000" dirty="0"/>
              <a:t> </a:t>
            </a:r>
            <a:r>
              <a:rPr lang="en-US" sz="2000" dirty="0" err="1"/>
              <a:t>variabile</a:t>
            </a:r>
            <a:r>
              <a:rPr lang="en-US" sz="2000" dirty="0"/>
              <a:t> </a:t>
            </a:r>
            <a:r>
              <a:rPr lang="en-US" sz="2000" dirty="0" err="1"/>
              <a:t>globale</a:t>
            </a:r>
            <a:r>
              <a:rPr lang="en-US" sz="2000" dirty="0"/>
              <a:t> di </a:t>
            </a:r>
            <a:r>
              <a:rPr lang="en-US" sz="2000" dirty="0" err="1"/>
              <a:t>difficoltà</a:t>
            </a:r>
            <a:r>
              <a:rPr lang="en-US" sz="2000" dirty="0"/>
              <a:t>, </a:t>
            </a:r>
            <a:r>
              <a:rPr lang="en-US" sz="2000" dirty="0" err="1"/>
              <a:t>selezionabile</a:t>
            </a:r>
            <a:r>
              <a:rPr lang="en-US" sz="2000" dirty="0"/>
              <a:t> </a:t>
            </a:r>
            <a:r>
              <a:rPr lang="en-US" sz="2000" dirty="0" err="1"/>
              <a:t>nell'interfaccia</a:t>
            </a:r>
            <a:r>
              <a:rPr lang="en-US" sz="2000" dirty="0"/>
              <a:t> </a:t>
            </a:r>
            <a:r>
              <a:rPr lang="en-US" sz="2000" dirty="0" err="1"/>
              <a:t>iniziale</a:t>
            </a:r>
            <a:r>
              <a:rPr lang="en-US" sz="2000" dirty="0"/>
              <a:t>, </a:t>
            </a:r>
            <a:r>
              <a:rPr lang="en-US" sz="2000" dirty="0" err="1"/>
              <a:t>che</a:t>
            </a:r>
            <a:r>
              <a:rPr lang="en-US" sz="2000" dirty="0"/>
              <a:t> </a:t>
            </a:r>
            <a:r>
              <a:rPr lang="en-US" sz="2000" dirty="0" err="1"/>
              <a:t>può</a:t>
            </a:r>
            <a:r>
              <a:rPr lang="en-US" sz="2000" dirty="0"/>
              <a:t> </a:t>
            </a:r>
            <a:r>
              <a:rPr lang="en-US" sz="2000" dirty="0" err="1"/>
              <a:t>assumere</a:t>
            </a:r>
            <a:r>
              <a:rPr lang="en-US" sz="2000" dirty="0"/>
              <a:t> 3 </a:t>
            </a:r>
            <a:r>
              <a:rPr lang="en-US" sz="2000" dirty="0" err="1"/>
              <a:t>valori</a:t>
            </a:r>
            <a:r>
              <a:rPr lang="en-US" sz="2000" dirty="0"/>
              <a:t> (facile, medio, difficile).</a:t>
            </a:r>
          </a:p>
          <a:p>
            <a:pPr marL="0" indent="0" algn="just">
              <a:buNone/>
            </a:pPr>
            <a:r>
              <a:rPr lang="en-US" sz="2000" dirty="0"/>
              <a:t>Nel </a:t>
            </a:r>
            <a:r>
              <a:rPr lang="en-US" sz="2000" dirty="0" err="1"/>
              <a:t>gioco</a:t>
            </a:r>
            <a:r>
              <a:rPr lang="en-US" sz="2000" dirty="0"/>
              <a:t> </a:t>
            </a:r>
            <a:r>
              <a:rPr lang="en-US" sz="2000" dirty="0" err="1"/>
              <a:t>sono</a:t>
            </a:r>
            <a:r>
              <a:rPr lang="en-US" sz="2000" dirty="0"/>
              <a:t> </a:t>
            </a:r>
            <a:r>
              <a:rPr lang="en-US" sz="2000" dirty="0" err="1"/>
              <a:t>presenti</a:t>
            </a:r>
            <a:r>
              <a:rPr lang="en-US" sz="2000" dirty="0"/>
              <a:t> 2 </a:t>
            </a:r>
            <a:r>
              <a:rPr lang="en-US" sz="2000" dirty="0" err="1"/>
              <a:t>tipologie</a:t>
            </a:r>
            <a:r>
              <a:rPr lang="en-US" sz="2000" dirty="0"/>
              <a:t> di </a:t>
            </a:r>
            <a:r>
              <a:rPr lang="en-US" sz="2000" dirty="0" err="1"/>
              <a:t>nemici</a:t>
            </a:r>
            <a:r>
              <a:rPr lang="en-US" sz="2000" dirty="0"/>
              <a:t>, standard e tank, </a:t>
            </a:r>
            <a:r>
              <a:rPr lang="en-US" sz="2000" dirty="0" err="1"/>
              <a:t>che</a:t>
            </a:r>
            <a:r>
              <a:rPr lang="en-US" sz="2000" dirty="0"/>
              <a:t> </a:t>
            </a:r>
            <a:r>
              <a:rPr lang="en-US" sz="2000" dirty="0" err="1"/>
              <a:t>differiscono</a:t>
            </a:r>
            <a:r>
              <a:rPr lang="en-US" sz="2000" dirty="0"/>
              <a:t> per </a:t>
            </a:r>
            <a:r>
              <a:rPr lang="en-US" sz="2000" dirty="0" err="1"/>
              <a:t>punti</a:t>
            </a:r>
            <a:r>
              <a:rPr lang="en-US" sz="2000" dirty="0"/>
              <a:t> vita e </a:t>
            </a:r>
            <a:r>
              <a:rPr lang="en-US" sz="2000" dirty="0" err="1"/>
              <a:t>velocità</a:t>
            </a:r>
            <a:r>
              <a:rPr lang="en-US" sz="2000" dirty="0"/>
              <a:t> di </a:t>
            </a:r>
            <a:r>
              <a:rPr lang="en-US" sz="2000" dirty="0" err="1"/>
              <a:t>movimento</a:t>
            </a:r>
            <a:r>
              <a:rPr lang="en-US" sz="2000" dirty="0"/>
              <a:t>. I tank </a:t>
            </a:r>
            <a:r>
              <a:rPr lang="en-US" sz="2000" dirty="0" err="1"/>
              <a:t>sono</a:t>
            </a:r>
            <a:r>
              <a:rPr lang="en-US" sz="2000" dirty="0"/>
              <a:t> </a:t>
            </a:r>
            <a:r>
              <a:rPr lang="en-US" sz="2000" dirty="0" err="1"/>
              <a:t>presenti</a:t>
            </a:r>
            <a:r>
              <a:rPr lang="en-US" sz="2000" dirty="0"/>
              <a:t> </a:t>
            </a:r>
            <a:r>
              <a:rPr lang="en-US" sz="2000" dirty="0" err="1"/>
              <a:t>nelle</a:t>
            </a:r>
            <a:r>
              <a:rPr lang="en-US" sz="2000" dirty="0"/>
              <a:t> </a:t>
            </a:r>
            <a:r>
              <a:rPr lang="en-US" sz="2000" dirty="0" err="1"/>
              <a:t>ondate</a:t>
            </a:r>
            <a:r>
              <a:rPr lang="en-US" sz="2000" dirty="0"/>
              <a:t> con </a:t>
            </a:r>
            <a:r>
              <a:rPr lang="en-US" sz="2000" dirty="0" err="1"/>
              <a:t>rapporto</a:t>
            </a:r>
            <a:r>
              <a:rPr lang="en-US" sz="2000" dirty="0"/>
              <a:t> di circa 1 a 3 rispetto alle </a:t>
            </a:r>
            <a:r>
              <a:rPr lang="en-US" sz="2000" dirty="0" err="1"/>
              <a:t>unità</a:t>
            </a:r>
            <a:r>
              <a:rPr lang="en-US" sz="2000" dirty="0"/>
              <a:t> standard. </a:t>
            </a:r>
            <a:r>
              <a:rPr lang="en-US" sz="2000" dirty="0" err="1"/>
              <a:t>L'ipotetica</a:t>
            </a:r>
            <a:r>
              <a:rPr lang="en-US" sz="2000" dirty="0"/>
              <a:t> </a:t>
            </a:r>
            <a:r>
              <a:rPr lang="en-US" sz="2000" dirty="0" err="1"/>
              <a:t>aggiunta</a:t>
            </a:r>
            <a:r>
              <a:rPr lang="en-US" sz="2000" dirty="0"/>
              <a:t> di </a:t>
            </a:r>
            <a:r>
              <a:rPr lang="en-US" sz="2000" dirty="0" err="1"/>
              <a:t>ulteriori</a:t>
            </a:r>
            <a:r>
              <a:rPr lang="en-US" sz="2000" dirty="0"/>
              <a:t> </a:t>
            </a:r>
            <a:r>
              <a:rPr lang="en-US" sz="2000" dirty="0" err="1"/>
              <a:t>nemici</a:t>
            </a:r>
            <a:r>
              <a:rPr lang="en-US" sz="2000" dirty="0"/>
              <a:t> </a:t>
            </a:r>
            <a:r>
              <a:rPr lang="en-US" sz="2000" dirty="0" err="1"/>
              <a:t>comporterebbe</a:t>
            </a:r>
            <a:r>
              <a:rPr lang="en-US" sz="2000" dirty="0"/>
              <a:t> la </a:t>
            </a:r>
            <a:r>
              <a:rPr lang="en-US" sz="2000" dirty="0" err="1"/>
              <a:t>definizione</a:t>
            </a:r>
            <a:r>
              <a:rPr lang="en-US" sz="2000" dirty="0"/>
              <a:t> di un nuovo transform a cui </a:t>
            </a:r>
            <a:r>
              <a:rPr lang="en-US" sz="2000" dirty="0" err="1"/>
              <a:t>collegare</a:t>
            </a:r>
            <a:r>
              <a:rPr lang="en-US" sz="2000" dirty="0"/>
              <a:t> </a:t>
            </a:r>
            <a:r>
              <a:rPr lang="en-US" sz="2000" dirty="0" err="1"/>
              <a:t>i</a:t>
            </a:r>
            <a:r>
              <a:rPr lang="en-US" sz="2000" dirty="0"/>
              <a:t> </a:t>
            </a:r>
            <a:r>
              <a:rPr lang="en-US" sz="2000" dirty="0" err="1"/>
              <a:t>modul</a:t>
            </a:r>
            <a:r>
              <a:rPr lang="it-IT" sz="2000" dirty="0"/>
              <a:t>i necessari </a:t>
            </a:r>
            <a:r>
              <a:rPr lang="en-US" sz="2000" dirty="0"/>
              <a:t>e </a:t>
            </a:r>
            <a:r>
              <a:rPr lang="en-US" sz="2000" dirty="0" err="1"/>
              <a:t>l'inserimento</a:t>
            </a:r>
            <a:r>
              <a:rPr lang="en-US" sz="2000" dirty="0"/>
              <a:t> del prefab </a:t>
            </a:r>
            <a:r>
              <a:rPr lang="en-US" sz="2000" dirty="0" err="1"/>
              <a:t>nell'array</a:t>
            </a:r>
            <a:r>
              <a:rPr lang="en-US" sz="2000" dirty="0"/>
              <a:t> dal quale lo spawner </a:t>
            </a:r>
            <a:r>
              <a:rPr lang="en-US" sz="2000" dirty="0" err="1"/>
              <a:t>pesca</a:t>
            </a:r>
            <a:r>
              <a:rPr lang="en-US" sz="2000" dirty="0"/>
              <a:t> </a:t>
            </a:r>
            <a:r>
              <a:rPr lang="en-US" sz="2000" dirty="0" err="1"/>
              <a:t>i</a:t>
            </a:r>
            <a:r>
              <a:rPr lang="en-US" sz="2000" dirty="0"/>
              <a:t> </a:t>
            </a:r>
            <a:r>
              <a:rPr lang="en-US" sz="2000" dirty="0" err="1"/>
              <a:t>nemici</a:t>
            </a:r>
            <a:r>
              <a:rPr lang="en-US" sz="2000" dirty="0"/>
              <a:t> da </a:t>
            </a:r>
            <a:r>
              <a:rPr lang="en-US" sz="2000" dirty="0" err="1"/>
              <a:t>generare</a:t>
            </a:r>
            <a:r>
              <a:rPr lang="en-US" sz="2000" dirty="0"/>
              <a:t>. </a:t>
            </a:r>
          </a:p>
          <a:p>
            <a:pPr marL="0" indent="0" algn="just">
              <a:buNone/>
            </a:pPr>
            <a:endParaRPr lang="en-US" sz="2000" dirty="0"/>
          </a:p>
        </p:txBody>
      </p:sp>
    </p:spTree>
    <p:extLst>
      <p:ext uri="{BB962C8B-B14F-4D97-AF65-F5344CB8AC3E}">
        <p14:creationId xmlns:p14="http://schemas.microsoft.com/office/powerpoint/2010/main" val="342857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FC054-AEAA-889C-5512-A50F62379E3B}"/>
              </a:ext>
            </a:extLst>
          </p:cNvPr>
          <p:cNvSpPr>
            <a:spLocks noGrp="1"/>
          </p:cNvSpPr>
          <p:nvPr>
            <p:ph type="title"/>
          </p:nvPr>
        </p:nvSpPr>
        <p:spPr/>
        <p:txBody>
          <a:bodyPr/>
          <a:lstStyle/>
          <a:p>
            <a:r>
              <a:rPr lang="it-IT" dirty="0"/>
              <a:t>Moduli </a:t>
            </a:r>
            <a:r>
              <a:rPr lang="it-IT" dirty="0" err="1"/>
              <a:t>Prefab</a:t>
            </a:r>
            <a:r>
              <a:rPr lang="it-IT" dirty="0"/>
              <a:t> Nemici	</a:t>
            </a:r>
          </a:p>
        </p:txBody>
      </p:sp>
      <p:sp>
        <p:nvSpPr>
          <p:cNvPr id="3" name="Segnaposto contenuto 2">
            <a:extLst>
              <a:ext uri="{FF2B5EF4-FFF2-40B4-BE49-F238E27FC236}">
                <a16:creationId xmlns:a16="http://schemas.microsoft.com/office/drawing/2014/main" id="{F0F34EE2-5EFE-445D-052D-8528C8D45AE2}"/>
              </a:ext>
            </a:extLst>
          </p:cNvPr>
          <p:cNvSpPr>
            <a:spLocks noGrp="1"/>
          </p:cNvSpPr>
          <p:nvPr>
            <p:ph idx="1"/>
          </p:nvPr>
        </p:nvSpPr>
        <p:spPr/>
        <p:txBody>
          <a:bodyPr>
            <a:normAutofit lnSpcReduction="10000"/>
          </a:bodyPr>
          <a:lstStyle/>
          <a:p>
            <a:pPr marL="0" indent="0">
              <a:buNone/>
            </a:pPr>
            <a:r>
              <a:rPr lang="it-IT" sz="2000" dirty="0"/>
              <a:t>Le entità nemici, come accennato nella precedente slide, sono dei </a:t>
            </a:r>
            <a:r>
              <a:rPr lang="it-IT" sz="2000" dirty="0" err="1"/>
              <a:t>prefab</a:t>
            </a:r>
            <a:r>
              <a:rPr lang="it-IT" sz="2000" dirty="0"/>
              <a:t> ai quali abbiamo collegato i moduli:</a:t>
            </a:r>
          </a:p>
          <a:p>
            <a:pPr lvl="1"/>
            <a:r>
              <a:rPr lang="it-IT" sz="2000" dirty="0" err="1"/>
              <a:t>EnemyMovements</a:t>
            </a:r>
            <a:r>
              <a:rPr lang="it-IT" sz="2000" dirty="0"/>
              <a:t>:  gestisce il movimento dei nemici, chiedendo il percorso che l’oggetto deve seguire al </a:t>
            </a:r>
            <a:r>
              <a:rPr lang="it-IT" sz="2000" dirty="0" err="1"/>
              <a:t>LevelManager</a:t>
            </a:r>
            <a:r>
              <a:rPr lang="it-IT" sz="2000" dirty="0"/>
              <a:t>. Inoltre, nel momento in cui l’oggetto arriva alla fine, comunica questa all’</a:t>
            </a:r>
            <a:r>
              <a:rPr lang="it-IT" sz="2000" dirty="0" err="1"/>
              <a:t>EnemySpawner</a:t>
            </a:r>
            <a:r>
              <a:rPr lang="it-IT" sz="2000" dirty="0"/>
              <a:t>, distrugge l’oggetto e chiama il </a:t>
            </a:r>
            <a:r>
              <a:rPr lang="it-IT" sz="2000" dirty="0" err="1"/>
              <a:t>LevelManager</a:t>
            </a:r>
            <a:r>
              <a:rPr lang="it-IT" sz="2000" dirty="0"/>
              <a:t> per infliggere danno al giocatore. </a:t>
            </a:r>
          </a:p>
          <a:p>
            <a:pPr lvl="1"/>
            <a:r>
              <a:rPr lang="it-IT" sz="2000" dirty="0" err="1"/>
              <a:t>EnemyProperties</a:t>
            </a:r>
            <a:r>
              <a:rPr lang="it-IT" sz="2000" dirty="0"/>
              <a:t>: racchiude le varie proprietà del nemico, come ad esempio: la sua velocità, i suoi punti vita e il suo valore in denaro una volta eliminato. I punti vita dipendono dalla difficoltà che viene scelta nel menu iniziale. </a:t>
            </a:r>
          </a:p>
          <a:p>
            <a:pPr lvl="1"/>
            <a:r>
              <a:rPr lang="it-IT" sz="2000" dirty="0" err="1"/>
              <a:t>SpriteRenderer</a:t>
            </a:r>
            <a:r>
              <a:rPr lang="it-IT" sz="2000" dirty="0"/>
              <a:t>: viene utilizzato per creare un effetto di lampeggiamento del nemico qualora venisse colpito da un proiettile.</a:t>
            </a:r>
          </a:p>
          <a:p>
            <a:pPr lvl="1"/>
            <a:r>
              <a:rPr lang="it-IT" sz="2000" dirty="0"/>
              <a:t>RigidBody2d: necessario per rendere l’oggetto fisico e quindi essere soggetto alle collisioni.</a:t>
            </a:r>
          </a:p>
          <a:p>
            <a:pPr lvl="1"/>
            <a:r>
              <a:rPr lang="it-IT" sz="2000" dirty="0"/>
              <a:t>CircleCollider2d: questo modulo, che può essere cambiato con altri tipi di collider per essere omogeneo alla forma della </a:t>
            </a:r>
            <a:r>
              <a:rPr lang="it-IT" sz="2000" dirty="0" err="1"/>
              <a:t>sprite</a:t>
            </a:r>
            <a:r>
              <a:rPr lang="it-IT" sz="2000" dirty="0"/>
              <a:t> (es. BoxCollider2d, CapsuleCollider2d, </a:t>
            </a:r>
            <a:r>
              <a:rPr lang="it-IT" sz="2000" dirty="0" err="1"/>
              <a:t>ecc</a:t>
            </a:r>
            <a:r>
              <a:rPr lang="it-IT" sz="2000" dirty="0"/>
              <a:t>…), è necessario per garantire ai proiettili, esplosi dalle torrette, di colpire i nemici. 	</a:t>
            </a:r>
          </a:p>
        </p:txBody>
      </p:sp>
    </p:spTree>
    <p:extLst>
      <p:ext uri="{BB962C8B-B14F-4D97-AF65-F5344CB8AC3E}">
        <p14:creationId xmlns:p14="http://schemas.microsoft.com/office/powerpoint/2010/main" val="275150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2BD8-61F3-2A42-5901-75EF5C26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BA85-E1D1-405D-539C-E63997A98CB1}"/>
              </a:ext>
            </a:extLst>
          </p:cNvPr>
          <p:cNvSpPr>
            <a:spLocks noGrp="1"/>
          </p:cNvSpPr>
          <p:nvPr>
            <p:ph type="title"/>
          </p:nvPr>
        </p:nvSpPr>
        <p:spPr>
          <a:xfrm>
            <a:off x="838200" y="365125"/>
            <a:ext cx="10515600" cy="776475"/>
          </a:xfrm>
        </p:spPr>
        <p:txBody>
          <a:bodyPr>
            <a:normAutofit/>
          </a:bodyPr>
          <a:lstStyle/>
          <a:p>
            <a:pPr algn="ctr"/>
            <a:r>
              <a:rPr lang="en-US" sz="3200" i="1" dirty="0"/>
              <a:t>DESIGN </a:t>
            </a:r>
            <a:r>
              <a:rPr lang="en-US" sz="3200" i="1" err="1"/>
              <a:t>TORRETTE</a:t>
            </a:r>
            <a:endParaRPr lang="en-US" sz="3200" i="1"/>
          </a:p>
        </p:txBody>
      </p:sp>
      <p:sp>
        <p:nvSpPr>
          <p:cNvPr id="3" name="Content Placeholder 2">
            <a:extLst>
              <a:ext uri="{FF2B5EF4-FFF2-40B4-BE49-F238E27FC236}">
                <a16:creationId xmlns:a16="http://schemas.microsoft.com/office/drawing/2014/main" id="{F94F79E5-6EA0-851D-23AC-F3AB7BF0D08E}"/>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buNone/>
            </a:pPr>
            <a:r>
              <a:rPr lang="en-US" sz="2000" dirty="0"/>
              <a:t>Nicco</a:t>
            </a:r>
          </a:p>
        </p:txBody>
      </p:sp>
    </p:spTree>
    <p:extLst>
      <p:ext uri="{BB962C8B-B14F-4D97-AF65-F5344CB8AC3E}">
        <p14:creationId xmlns:p14="http://schemas.microsoft.com/office/powerpoint/2010/main" val="209413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5AF2-BC5F-7870-536E-6841D5C6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DC1E0-B063-1C8E-1193-90B25B9CEABC}"/>
              </a:ext>
            </a:extLst>
          </p:cNvPr>
          <p:cNvSpPr>
            <a:spLocks noGrp="1"/>
          </p:cNvSpPr>
          <p:nvPr>
            <p:ph type="title"/>
          </p:nvPr>
        </p:nvSpPr>
        <p:spPr>
          <a:xfrm>
            <a:off x="838200" y="365125"/>
            <a:ext cx="10515600" cy="776475"/>
          </a:xfrm>
        </p:spPr>
        <p:txBody>
          <a:bodyPr>
            <a:normAutofit/>
          </a:bodyPr>
          <a:lstStyle/>
          <a:p>
            <a:pPr algn="ctr"/>
            <a:r>
              <a:rPr lang="en-US" sz="3200" i="1" dirty="0"/>
              <a:t>DESIGN LIVELLI</a:t>
            </a:r>
          </a:p>
        </p:txBody>
      </p:sp>
      <p:sp>
        <p:nvSpPr>
          <p:cNvPr id="3" name="Content Placeholder 2">
            <a:extLst>
              <a:ext uri="{FF2B5EF4-FFF2-40B4-BE49-F238E27FC236}">
                <a16:creationId xmlns:a16="http://schemas.microsoft.com/office/drawing/2014/main" id="{3883FEF3-8C35-40AC-1A6C-1172C26B8EFC}"/>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buNone/>
            </a:pPr>
            <a:r>
              <a:rPr lang="en-US" sz="2000" dirty="0"/>
              <a:t>Il modulo </a:t>
            </a:r>
            <a:r>
              <a:rPr lang="en-US" sz="2000" dirty="0" err="1"/>
              <a:t>principale</a:t>
            </a:r>
            <a:r>
              <a:rPr lang="en-US" sz="2000" dirty="0"/>
              <a:t> </a:t>
            </a:r>
            <a:r>
              <a:rPr lang="en-US" sz="2000" dirty="0" err="1"/>
              <a:t>presente</a:t>
            </a:r>
            <a:r>
              <a:rPr lang="en-US" sz="2000" dirty="0"/>
              <a:t> </a:t>
            </a:r>
            <a:r>
              <a:rPr lang="en-US" sz="2000" dirty="0" err="1"/>
              <a:t>nella</a:t>
            </a:r>
            <a:r>
              <a:rPr lang="en-US" sz="2000" dirty="0"/>
              <a:t> scena di </a:t>
            </a:r>
            <a:r>
              <a:rPr lang="en-US" sz="2000" dirty="0" err="1"/>
              <a:t>gioco</a:t>
            </a:r>
            <a:r>
              <a:rPr lang="en-US" sz="2000" dirty="0"/>
              <a:t> è il </a:t>
            </a:r>
            <a:r>
              <a:rPr lang="en-US" sz="2000" dirty="0" err="1"/>
              <a:t>LevelManager</a:t>
            </a:r>
            <a:r>
              <a:rPr lang="en-US" sz="2000" dirty="0"/>
              <a:t>, il quale </a:t>
            </a:r>
            <a:r>
              <a:rPr lang="it-IT" sz="2000" dirty="0"/>
              <a:t>definisce</a:t>
            </a:r>
            <a:r>
              <a:rPr lang="en-US" sz="2000" dirty="0"/>
              <a:t> </a:t>
            </a:r>
            <a:r>
              <a:rPr lang="en-US" sz="2000" dirty="0" err="1"/>
              <a:t>sia</a:t>
            </a:r>
            <a:r>
              <a:rPr lang="en-US" sz="2000" dirty="0"/>
              <a:t> le </a:t>
            </a:r>
            <a:r>
              <a:rPr lang="en-US" sz="2000" dirty="0" err="1"/>
              <a:t>condizioni</a:t>
            </a:r>
            <a:r>
              <a:rPr lang="en-US" sz="2000" dirty="0"/>
              <a:t> di </a:t>
            </a:r>
            <a:r>
              <a:rPr lang="en-US" sz="2000" dirty="0" err="1"/>
              <a:t>vittoria</a:t>
            </a:r>
            <a:r>
              <a:rPr lang="en-US" sz="2000" dirty="0"/>
              <a:t> </a:t>
            </a:r>
            <a:r>
              <a:rPr lang="en-US" sz="2000" dirty="0" err="1"/>
              <a:t>che</a:t>
            </a:r>
            <a:r>
              <a:rPr lang="en-US" sz="2000" dirty="0"/>
              <a:t> di </a:t>
            </a:r>
            <a:r>
              <a:rPr lang="en-US" sz="2000" dirty="0" err="1"/>
              <a:t>sconfitta</a:t>
            </a:r>
            <a:r>
              <a:rPr lang="en-US" sz="2000" dirty="0"/>
              <a:t> del </a:t>
            </a:r>
            <a:r>
              <a:rPr lang="en-US" sz="2000" dirty="0" err="1"/>
              <a:t>gioco</a:t>
            </a:r>
            <a:r>
              <a:rPr lang="en-US" sz="2000" dirty="0"/>
              <a:t>. </a:t>
            </a:r>
            <a:r>
              <a:rPr lang="en-US" sz="2000" dirty="0" err="1"/>
              <a:t>Infatti</a:t>
            </a:r>
            <a:r>
              <a:rPr lang="en-US" sz="2000" dirty="0"/>
              <a:t>, </a:t>
            </a:r>
            <a:r>
              <a:rPr lang="en-US" sz="2000" dirty="0" err="1"/>
              <a:t>definisce</a:t>
            </a:r>
            <a:r>
              <a:rPr lang="en-US" sz="2000" dirty="0"/>
              <a:t> </a:t>
            </a:r>
            <a:r>
              <a:rPr lang="en-US" sz="2000" dirty="0" err="1"/>
              <a:t>sia</a:t>
            </a:r>
            <a:r>
              <a:rPr lang="en-US" sz="2000" dirty="0"/>
              <a:t> il </a:t>
            </a:r>
            <a:r>
              <a:rPr lang="en-US" sz="2000" dirty="0" err="1"/>
              <a:t>numero</a:t>
            </a:r>
            <a:r>
              <a:rPr lang="en-US" sz="2000" dirty="0"/>
              <a:t> di </a:t>
            </a:r>
            <a:r>
              <a:rPr lang="en-US" sz="2000" dirty="0" err="1"/>
              <a:t>ondate</a:t>
            </a:r>
            <a:r>
              <a:rPr lang="en-US" sz="2000" dirty="0"/>
              <a:t> da </a:t>
            </a:r>
            <a:r>
              <a:rPr lang="en-US" sz="2000" dirty="0" err="1"/>
              <a:t>superare</a:t>
            </a:r>
            <a:r>
              <a:rPr lang="en-US" sz="2000" dirty="0"/>
              <a:t> per </a:t>
            </a:r>
            <a:r>
              <a:rPr lang="en-US" sz="2000" dirty="0" err="1"/>
              <a:t>raggiungere</a:t>
            </a:r>
            <a:r>
              <a:rPr lang="en-US" sz="2000" dirty="0"/>
              <a:t> la fine del </a:t>
            </a:r>
            <a:r>
              <a:rPr lang="en-US" sz="2000" dirty="0" err="1"/>
              <a:t>livello</a:t>
            </a:r>
            <a:r>
              <a:rPr lang="en-US" sz="2000" dirty="0"/>
              <a:t> </a:t>
            </a:r>
            <a:r>
              <a:rPr lang="en-US" sz="2000" dirty="0" err="1"/>
              <a:t>sia</a:t>
            </a:r>
            <a:r>
              <a:rPr lang="en-US" sz="2000" dirty="0"/>
              <a:t> </a:t>
            </a:r>
            <a:r>
              <a:rPr lang="en-US" sz="2000" dirty="0" err="1"/>
              <a:t>i</a:t>
            </a:r>
            <a:r>
              <a:rPr lang="en-US" sz="2000" dirty="0"/>
              <a:t> </a:t>
            </a:r>
            <a:r>
              <a:rPr lang="en-US" sz="2000" dirty="0" err="1"/>
              <a:t>punti</a:t>
            </a:r>
            <a:r>
              <a:rPr lang="en-US" sz="2000" dirty="0"/>
              <a:t> vita del </a:t>
            </a:r>
            <a:r>
              <a:rPr lang="en-US" sz="2000" dirty="0" err="1"/>
              <a:t>giocatore</a:t>
            </a:r>
            <a:r>
              <a:rPr lang="en-US" sz="2000" dirty="0"/>
              <a:t>. </a:t>
            </a:r>
            <a:r>
              <a:rPr lang="en-US" sz="2000" dirty="0" err="1"/>
              <a:t>Mentre</a:t>
            </a:r>
            <a:r>
              <a:rPr lang="en-US" sz="2000" dirty="0"/>
              <a:t> il primo non </a:t>
            </a:r>
            <a:r>
              <a:rPr lang="en-US" sz="2000" dirty="0" err="1"/>
              <a:t>dipende</a:t>
            </a:r>
            <a:r>
              <a:rPr lang="en-US" sz="2000" dirty="0"/>
              <a:t> </a:t>
            </a:r>
            <a:r>
              <a:rPr lang="en-US" sz="2000" dirty="0" err="1"/>
              <a:t>dalla</a:t>
            </a:r>
            <a:r>
              <a:rPr lang="en-US" sz="2000" dirty="0"/>
              <a:t> </a:t>
            </a:r>
            <a:r>
              <a:rPr lang="en-US" sz="2000" dirty="0" err="1"/>
              <a:t>difficoltà</a:t>
            </a:r>
            <a:r>
              <a:rPr lang="en-US" sz="2000" dirty="0"/>
              <a:t> del </a:t>
            </a:r>
            <a:r>
              <a:rPr lang="en-US" sz="2000" dirty="0" err="1"/>
              <a:t>gioco</a:t>
            </a:r>
            <a:r>
              <a:rPr lang="en-US" sz="2000" dirty="0"/>
              <a:t> ed è </a:t>
            </a:r>
            <a:r>
              <a:rPr lang="en-US" sz="2000" dirty="0" err="1"/>
              <a:t>fisso</a:t>
            </a:r>
            <a:r>
              <a:rPr lang="en-US" sz="2000" dirty="0"/>
              <a:t>, il secondo </a:t>
            </a:r>
            <a:r>
              <a:rPr lang="en-US" sz="2000" dirty="0" err="1"/>
              <a:t>dipende</a:t>
            </a:r>
            <a:r>
              <a:rPr lang="en-US" sz="2000" dirty="0"/>
              <a:t> da </a:t>
            </a:r>
            <a:r>
              <a:rPr lang="en-US" sz="2000" dirty="0" err="1"/>
              <a:t>essa</a:t>
            </a:r>
            <a:r>
              <a:rPr lang="en-US" sz="2000" dirty="0"/>
              <a:t> (ad </a:t>
            </a:r>
            <a:r>
              <a:rPr lang="en-US" sz="2000" dirty="0" err="1"/>
              <a:t>esempio</a:t>
            </a:r>
            <a:r>
              <a:rPr lang="en-US" sz="2000" dirty="0"/>
              <a:t>, se </a:t>
            </a:r>
            <a:r>
              <a:rPr lang="en-US" sz="2000" dirty="0" err="1"/>
              <a:t>si</a:t>
            </a:r>
            <a:r>
              <a:rPr lang="en-US" sz="2000" dirty="0"/>
              <a:t> </a:t>
            </a:r>
            <a:r>
              <a:rPr lang="en-US" sz="2000" dirty="0" err="1"/>
              <a:t>sceglie</a:t>
            </a:r>
            <a:r>
              <a:rPr lang="en-US" sz="2000" dirty="0"/>
              <a:t> la </a:t>
            </a:r>
            <a:r>
              <a:rPr lang="en-US" sz="2000" dirty="0" err="1"/>
              <a:t>difficoltà</a:t>
            </a:r>
            <a:r>
              <a:rPr lang="en-US" sz="2000" dirty="0"/>
              <a:t> </a:t>
            </a:r>
            <a:r>
              <a:rPr lang="en-US" sz="2000" dirty="0" err="1"/>
              <a:t>più</a:t>
            </a:r>
            <a:r>
              <a:rPr lang="en-US" sz="2000" dirty="0"/>
              <a:t> </a:t>
            </a:r>
            <a:r>
              <a:rPr lang="en-US" sz="2000" dirty="0" err="1"/>
              <a:t>alta</a:t>
            </a:r>
            <a:r>
              <a:rPr lang="en-US" sz="2000" dirty="0"/>
              <a:t> il </a:t>
            </a:r>
            <a:r>
              <a:rPr lang="en-US" sz="2000" dirty="0" err="1"/>
              <a:t>giocatore</a:t>
            </a:r>
            <a:r>
              <a:rPr lang="en-US" sz="2000" dirty="0"/>
              <a:t> </a:t>
            </a:r>
            <a:r>
              <a:rPr lang="en-US" sz="2000" dirty="0" err="1"/>
              <a:t>avrà</a:t>
            </a:r>
            <a:r>
              <a:rPr lang="en-US" sz="2000" dirty="0"/>
              <a:t> </a:t>
            </a:r>
            <a:r>
              <a:rPr lang="en-US" sz="2000" dirty="0" err="1"/>
              <a:t>solamente</a:t>
            </a:r>
            <a:r>
              <a:rPr lang="en-US" sz="2000" dirty="0"/>
              <a:t> un solo punto vita)</a:t>
            </a:r>
          </a:p>
          <a:p>
            <a:pPr marL="0" indent="0">
              <a:buNone/>
            </a:pPr>
            <a:r>
              <a:rPr lang="en-US" sz="2000" dirty="0" err="1"/>
              <a:t>Oltre</a:t>
            </a:r>
            <a:r>
              <a:rPr lang="en-US" sz="2000" dirty="0"/>
              <a:t> a </a:t>
            </a:r>
            <a:r>
              <a:rPr lang="en-US" sz="2000" dirty="0" err="1"/>
              <a:t>ciò</a:t>
            </a:r>
            <a:r>
              <a:rPr lang="en-US" sz="2000" dirty="0"/>
              <a:t>, </a:t>
            </a:r>
            <a:r>
              <a:rPr lang="en-US" sz="2000" dirty="0" err="1"/>
              <a:t>questo</a:t>
            </a:r>
            <a:r>
              <a:rPr lang="en-US" sz="2000" dirty="0"/>
              <a:t> modulo </a:t>
            </a:r>
            <a:r>
              <a:rPr lang="en-US" sz="2000" dirty="0" err="1"/>
              <a:t>gestisce</a:t>
            </a:r>
            <a:r>
              <a:rPr lang="en-US" sz="2000" dirty="0"/>
              <a:t> le </a:t>
            </a:r>
            <a:r>
              <a:rPr lang="en-US" sz="2000" dirty="0" err="1"/>
              <a:t>interfaccie</a:t>
            </a:r>
            <a:r>
              <a:rPr lang="en-US" sz="2000" dirty="0"/>
              <a:t> di </a:t>
            </a:r>
            <a:r>
              <a:rPr lang="en-US" sz="2000" dirty="0" err="1"/>
              <a:t>vittoria</a:t>
            </a:r>
            <a:r>
              <a:rPr lang="en-US" sz="2000" dirty="0"/>
              <a:t> e </a:t>
            </a:r>
            <a:r>
              <a:rPr lang="en-US" sz="2000" dirty="0" err="1"/>
              <a:t>sconfitta</a:t>
            </a:r>
            <a:r>
              <a:rPr lang="en-US" sz="2000" dirty="0"/>
              <a:t>, le </a:t>
            </a:r>
            <a:r>
              <a:rPr lang="en-US" sz="2000" dirty="0" err="1"/>
              <a:t>informazioni</a:t>
            </a:r>
            <a:r>
              <a:rPr lang="en-US" sz="2000" dirty="0"/>
              <a:t> di </a:t>
            </a:r>
            <a:r>
              <a:rPr lang="en-US" sz="2000" dirty="0" err="1"/>
              <a:t>gioco</a:t>
            </a:r>
            <a:r>
              <a:rPr lang="en-US" sz="2000" dirty="0"/>
              <a:t> </a:t>
            </a:r>
            <a:r>
              <a:rPr lang="en-US" sz="2000" dirty="0" err="1"/>
              <a:t>presenti</a:t>
            </a:r>
            <a:r>
              <a:rPr lang="en-US" sz="2000" dirty="0"/>
              <a:t> a </a:t>
            </a:r>
            <a:r>
              <a:rPr lang="en-US" sz="2000" dirty="0" err="1"/>
              <a:t>schermo</a:t>
            </a:r>
            <a:r>
              <a:rPr lang="en-US" sz="2000" dirty="0"/>
              <a:t>, </a:t>
            </a:r>
            <a:r>
              <a:rPr lang="en-US" sz="2000" dirty="0" err="1"/>
              <a:t>contiene</a:t>
            </a:r>
            <a:r>
              <a:rPr lang="en-US" sz="2000" dirty="0"/>
              <a:t> </a:t>
            </a:r>
            <a:r>
              <a:rPr lang="en-US" sz="2000" dirty="0" err="1"/>
              <a:t>l’array</a:t>
            </a:r>
            <a:r>
              <a:rPr lang="en-US" sz="2000" dirty="0"/>
              <a:t> </a:t>
            </a:r>
            <a:r>
              <a:rPr lang="en-US" sz="2000" dirty="0" err="1"/>
              <a:t>che</a:t>
            </a:r>
            <a:r>
              <a:rPr lang="en-US" sz="2000" dirty="0"/>
              <a:t> </a:t>
            </a:r>
            <a:r>
              <a:rPr lang="en-US" sz="2000" dirty="0" err="1"/>
              <a:t>definisce</a:t>
            </a:r>
            <a:r>
              <a:rPr lang="en-US" sz="2000" dirty="0"/>
              <a:t> il </a:t>
            </a:r>
            <a:r>
              <a:rPr lang="en-US" sz="2000" dirty="0" err="1"/>
              <a:t>percorso</a:t>
            </a:r>
            <a:r>
              <a:rPr lang="en-US" sz="2000" dirty="0"/>
              <a:t> </a:t>
            </a:r>
            <a:r>
              <a:rPr lang="en-US" sz="2000" dirty="0" err="1"/>
              <a:t>seguito</a:t>
            </a:r>
            <a:r>
              <a:rPr lang="en-US" sz="2000" dirty="0"/>
              <a:t> </a:t>
            </a:r>
            <a:r>
              <a:rPr lang="en-US" sz="2000" dirty="0" err="1"/>
              <a:t>dai</a:t>
            </a:r>
            <a:r>
              <a:rPr lang="en-US" sz="2000" dirty="0"/>
              <a:t> </a:t>
            </a:r>
            <a:r>
              <a:rPr lang="en-US" sz="2000" dirty="0" err="1"/>
              <a:t>nemici</a:t>
            </a:r>
            <a:r>
              <a:rPr lang="en-US" sz="2000" dirty="0"/>
              <a:t> e </a:t>
            </a:r>
            <a:r>
              <a:rPr lang="en-US" sz="2000" dirty="0" err="1"/>
              <a:t>mette</a:t>
            </a:r>
            <a:r>
              <a:rPr lang="en-US" sz="2000" dirty="0"/>
              <a:t> a </a:t>
            </a:r>
            <a:r>
              <a:rPr lang="en-US" sz="2000" dirty="0" err="1"/>
              <a:t>disposizione</a:t>
            </a:r>
            <a:r>
              <a:rPr lang="en-US" sz="2000" dirty="0"/>
              <a:t> </a:t>
            </a:r>
            <a:r>
              <a:rPr lang="en-US" sz="2000" dirty="0" err="1"/>
              <a:t>degli</a:t>
            </a:r>
            <a:r>
              <a:rPr lang="en-US" sz="2000" dirty="0"/>
              <a:t> </a:t>
            </a:r>
            <a:r>
              <a:rPr lang="en-US" sz="2000" dirty="0" err="1"/>
              <a:t>altri</a:t>
            </a:r>
            <a:r>
              <a:rPr lang="en-US" sz="2000" dirty="0"/>
              <a:t> moduli </a:t>
            </a:r>
            <a:r>
              <a:rPr lang="en-US" sz="2000" dirty="0" err="1"/>
              <a:t>varie</a:t>
            </a:r>
            <a:r>
              <a:rPr lang="en-US" sz="2000" dirty="0"/>
              <a:t> </a:t>
            </a:r>
            <a:r>
              <a:rPr lang="en-US" sz="2000" dirty="0" err="1"/>
              <a:t>funzioni</a:t>
            </a:r>
            <a:r>
              <a:rPr lang="en-US" sz="2000" dirty="0"/>
              <a:t> </a:t>
            </a:r>
            <a:r>
              <a:rPr lang="en-US" sz="2000" dirty="0" err="1"/>
              <a:t>funzioni</a:t>
            </a:r>
            <a:r>
              <a:rPr lang="en-US" sz="2000" dirty="0"/>
              <a:t>. </a:t>
            </a:r>
          </a:p>
        </p:txBody>
      </p:sp>
    </p:spTree>
    <p:extLst>
      <p:ext uri="{BB962C8B-B14F-4D97-AF65-F5344CB8AC3E}">
        <p14:creationId xmlns:p14="http://schemas.microsoft.com/office/powerpoint/2010/main" val="90338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BDB91-DA58-CE27-D726-6EA4F0448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6A78-6032-3D61-2528-005FBCB56433}"/>
              </a:ext>
            </a:extLst>
          </p:cNvPr>
          <p:cNvSpPr>
            <a:spLocks noGrp="1"/>
          </p:cNvSpPr>
          <p:nvPr>
            <p:ph type="title"/>
          </p:nvPr>
        </p:nvSpPr>
        <p:spPr>
          <a:xfrm>
            <a:off x="838200" y="365125"/>
            <a:ext cx="10515600" cy="776475"/>
          </a:xfrm>
        </p:spPr>
        <p:txBody>
          <a:bodyPr>
            <a:normAutofit/>
          </a:bodyPr>
          <a:lstStyle/>
          <a:p>
            <a:pPr algn="ctr"/>
            <a:r>
              <a:rPr lang="en-US" sz="3200" i="1" dirty="0"/>
              <a:t>DESIGN </a:t>
            </a:r>
            <a:r>
              <a:rPr lang="en-US" sz="3200" i="1" dirty="0" err="1"/>
              <a:t>INTERFACCIA</a:t>
            </a:r>
            <a:endParaRPr lang="en-US" i="1" dirty="0"/>
          </a:p>
        </p:txBody>
      </p:sp>
      <p:sp>
        <p:nvSpPr>
          <p:cNvPr id="3" name="Content Placeholder 2">
            <a:extLst>
              <a:ext uri="{FF2B5EF4-FFF2-40B4-BE49-F238E27FC236}">
                <a16:creationId xmlns:a16="http://schemas.microsoft.com/office/drawing/2014/main" id="{6F6B1298-25BA-1D88-CF5E-F7DD3CD60FDF}"/>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buNone/>
            </a:pPr>
            <a:r>
              <a:rPr lang="en-US" sz="1800" dirty="0"/>
              <a:t>Le </a:t>
            </a:r>
            <a:r>
              <a:rPr lang="en-US" sz="2000" dirty="0" err="1"/>
              <a:t>interfacce</a:t>
            </a:r>
            <a:r>
              <a:rPr lang="en-US" sz="1800" dirty="0"/>
              <a:t> </a:t>
            </a:r>
            <a:r>
              <a:rPr lang="en-US" sz="1800" dirty="0" err="1"/>
              <a:t>presenti</a:t>
            </a:r>
            <a:r>
              <a:rPr lang="en-US" sz="1800" dirty="0"/>
              <a:t> </a:t>
            </a:r>
            <a:r>
              <a:rPr lang="en-US" sz="1800" dirty="0" err="1"/>
              <a:t>nel</a:t>
            </a:r>
            <a:r>
              <a:rPr lang="en-US" sz="1800" dirty="0"/>
              <a:t> </a:t>
            </a:r>
            <a:r>
              <a:rPr lang="en-US" sz="1800" dirty="0" err="1"/>
              <a:t>gioco</a:t>
            </a:r>
            <a:r>
              <a:rPr lang="en-US" sz="1800" dirty="0"/>
              <a:t> </a:t>
            </a:r>
            <a:r>
              <a:rPr lang="en-US" sz="1800" dirty="0" err="1"/>
              <a:t>si</a:t>
            </a:r>
            <a:r>
              <a:rPr lang="en-US" sz="1800" dirty="0"/>
              <a:t> </a:t>
            </a:r>
            <a:r>
              <a:rPr lang="en-US" sz="1800" dirty="0" err="1"/>
              <a:t>possono</a:t>
            </a:r>
            <a:r>
              <a:rPr lang="en-US" sz="1800" dirty="0"/>
              <a:t> </a:t>
            </a:r>
            <a:r>
              <a:rPr lang="en-US" sz="1800" dirty="0" err="1"/>
              <a:t>dividere</a:t>
            </a:r>
            <a:r>
              <a:rPr lang="en-US" sz="1800" dirty="0"/>
              <a:t> in </a:t>
            </a:r>
            <a:r>
              <a:rPr lang="en-US" sz="1800" dirty="0" err="1"/>
              <a:t>tre</a:t>
            </a:r>
            <a:r>
              <a:rPr lang="en-US" sz="1800" dirty="0"/>
              <a:t> </a:t>
            </a:r>
            <a:r>
              <a:rPr lang="en-US" sz="1800" dirty="0" err="1"/>
              <a:t>gruppi</a:t>
            </a:r>
            <a:r>
              <a:rPr lang="en-US" sz="1800" dirty="0"/>
              <a:t>:</a:t>
            </a:r>
          </a:p>
          <a:p>
            <a:r>
              <a:rPr lang="en-US" sz="2000" dirty="0" err="1"/>
              <a:t>Interfacce</a:t>
            </a:r>
            <a:r>
              <a:rPr lang="en-US" sz="2000" dirty="0"/>
              <a:t> del menu </a:t>
            </a:r>
            <a:r>
              <a:rPr lang="en-US" sz="2000" dirty="0" err="1"/>
              <a:t>principale</a:t>
            </a:r>
            <a:r>
              <a:rPr lang="en-US" sz="2000" dirty="0"/>
              <a:t>: </a:t>
            </a:r>
            <a:r>
              <a:rPr lang="en-US" sz="2000" dirty="0" err="1"/>
              <a:t>permettono</a:t>
            </a:r>
            <a:r>
              <a:rPr lang="en-US" sz="2000" dirty="0"/>
              <a:t> di </a:t>
            </a:r>
            <a:r>
              <a:rPr lang="en-US" sz="2000" dirty="0" err="1"/>
              <a:t>scegliere</a:t>
            </a:r>
            <a:r>
              <a:rPr lang="en-US" sz="2000" dirty="0"/>
              <a:t> la </a:t>
            </a:r>
            <a:r>
              <a:rPr lang="en-US" sz="2000" dirty="0" err="1"/>
              <a:t>difficoltà</a:t>
            </a:r>
            <a:r>
              <a:rPr lang="en-US" sz="2000" dirty="0"/>
              <a:t> del </a:t>
            </a:r>
            <a:r>
              <a:rPr lang="en-US" sz="2000" dirty="0" err="1"/>
              <a:t>gioco</a:t>
            </a:r>
            <a:r>
              <a:rPr lang="en-US" sz="2000" dirty="0"/>
              <a:t> e di </a:t>
            </a:r>
            <a:r>
              <a:rPr lang="en-US" sz="2000" dirty="0" err="1"/>
              <a:t>iniziare</a:t>
            </a:r>
            <a:r>
              <a:rPr lang="en-US" sz="2000" dirty="0"/>
              <a:t> </a:t>
            </a:r>
            <a:r>
              <a:rPr lang="en-US" sz="2000" dirty="0" err="1"/>
              <a:t>una</a:t>
            </a:r>
            <a:r>
              <a:rPr lang="en-US" sz="2000" dirty="0"/>
              <a:t> </a:t>
            </a:r>
            <a:r>
              <a:rPr lang="en-US" sz="2000" dirty="0" err="1"/>
              <a:t>nuova</a:t>
            </a:r>
            <a:r>
              <a:rPr lang="en-US" sz="2000" dirty="0"/>
              <a:t> partita, al </a:t>
            </a:r>
            <a:r>
              <a:rPr lang="en-US" sz="2000" dirty="0" err="1"/>
              <a:t>termine</a:t>
            </a:r>
            <a:r>
              <a:rPr lang="en-US" sz="2000" dirty="0"/>
              <a:t> di </a:t>
            </a:r>
            <a:r>
              <a:rPr lang="en-US" sz="2000" dirty="0" err="1"/>
              <a:t>questa</a:t>
            </a:r>
            <a:r>
              <a:rPr lang="en-US" sz="2000" dirty="0"/>
              <a:t> </a:t>
            </a:r>
            <a:r>
              <a:rPr lang="en-US" sz="2000" dirty="0" err="1"/>
              <a:t>verremo</a:t>
            </a:r>
            <a:r>
              <a:rPr lang="en-US" sz="2000" dirty="0"/>
              <a:t> </a:t>
            </a:r>
            <a:r>
              <a:rPr lang="en-US" sz="2000" dirty="0" err="1"/>
              <a:t>riportati</a:t>
            </a:r>
            <a:r>
              <a:rPr lang="en-US" sz="2000" dirty="0"/>
              <a:t> in </a:t>
            </a:r>
            <a:r>
              <a:rPr lang="en-US" sz="2000" dirty="0" err="1"/>
              <a:t>questa</a:t>
            </a:r>
            <a:r>
              <a:rPr lang="en-US" sz="2000" dirty="0"/>
              <a:t> scena per </a:t>
            </a:r>
            <a:r>
              <a:rPr lang="en-US" sz="2000" dirty="0" err="1"/>
              <a:t>iniziarne</a:t>
            </a:r>
            <a:r>
              <a:rPr lang="en-US" sz="2000" dirty="0"/>
              <a:t> </a:t>
            </a:r>
            <a:r>
              <a:rPr lang="en-US" sz="2000" dirty="0" err="1"/>
              <a:t>una</a:t>
            </a:r>
            <a:r>
              <a:rPr lang="en-US" sz="2000" dirty="0"/>
              <a:t> </a:t>
            </a:r>
            <a:r>
              <a:rPr lang="en-US" sz="2000" dirty="0" err="1"/>
              <a:t>nuova</a:t>
            </a:r>
            <a:r>
              <a:rPr lang="en-US" sz="2000" dirty="0"/>
              <a:t>.</a:t>
            </a:r>
          </a:p>
          <a:p>
            <a:r>
              <a:rPr lang="en-US" sz="2000" dirty="0"/>
              <a:t>Shop: </a:t>
            </a:r>
            <a:r>
              <a:rPr lang="en-US" sz="2000" dirty="0" err="1"/>
              <a:t>questo</a:t>
            </a:r>
            <a:r>
              <a:rPr lang="en-US" sz="2000" dirty="0"/>
              <a:t> è </a:t>
            </a:r>
            <a:r>
              <a:rPr lang="en-US" sz="2000" dirty="0" err="1"/>
              <a:t>una</a:t>
            </a:r>
            <a:r>
              <a:rPr lang="en-US" sz="2000" dirty="0"/>
              <a:t> </a:t>
            </a:r>
            <a:r>
              <a:rPr lang="en-US" sz="2000" dirty="0" err="1"/>
              <a:t>delle</a:t>
            </a:r>
            <a:r>
              <a:rPr lang="en-US" sz="2000" dirty="0"/>
              <a:t> parti </a:t>
            </a:r>
            <a:r>
              <a:rPr lang="en-US" sz="2000" dirty="0" err="1"/>
              <a:t>più</a:t>
            </a:r>
            <a:r>
              <a:rPr lang="en-US" sz="2000" dirty="0"/>
              <a:t> </a:t>
            </a:r>
            <a:r>
              <a:rPr lang="en-US" sz="2000" dirty="0" err="1"/>
              <a:t>importanti</a:t>
            </a:r>
            <a:r>
              <a:rPr lang="en-US" sz="2000" dirty="0"/>
              <a:t> del </a:t>
            </a:r>
            <a:r>
              <a:rPr lang="en-US" sz="2000" dirty="0" err="1"/>
              <a:t>gioco</a:t>
            </a:r>
            <a:r>
              <a:rPr lang="en-US" sz="2000" dirty="0"/>
              <a:t>. </a:t>
            </a:r>
            <a:r>
              <a:rPr lang="en-US" sz="2000" dirty="0" err="1"/>
              <a:t>Infatti</a:t>
            </a:r>
            <a:r>
              <a:rPr lang="en-US" sz="2000" dirty="0"/>
              <a:t> qui </a:t>
            </a:r>
            <a:r>
              <a:rPr lang="en-US" sz="2000" dirty="0" err="1"/>
              <a:t>possiamo</a:t>
            </a:r>
            <a:r>
              <a:rPr lang="en-US" sz="2000" dirty="0"/>
              <a:t> </a:t>
            </a:r>
            <a:r>
              <a:rPr lang="en-US" sz="2000" dirty="0" err="1"/>
              <a:t>vedere</a:t>
            </a:r>
            <a:r>
              <a:rPr lang="en-US" sz="2000" dirty="0"/>
              <a:t> di quanta valuta </a:t>
            </a:r>
            <a:r>
              <a:rPr lang="en-US" sz="2000" dirty="0" err="1"/>
              <a:t>disponiamo</a:t>
            </a:r>
            <a:r>
              <a:rPr lang="en-US" sz="2000" dirty="0"/>
              <a:t> e </a:t>
            </a:r>
            <a:r>
              <a:rPr lang="en-US" sz="2000" dirty="0" err="1"/>
              <a:t>possiamo</a:t>
            </a:r>
            <a:r>
              <a:rPr lang="en-US" sz="2000" dirty="0"/>
              <a:t> </a:t>
            </a:r>
            <a:r>
              <a:rPr lang="en-US" sz="2000" dirty="0" err="1"/>
              <a:t>scegliere</a:t>
            </a:r>
            <a:r>
              <a:rPr lang="en-US" sz="2000" dirty="0"/>
              <a:t> quale </a:t>
            </a:r>
            <a:r>
              <a:rPr lang="en-US" sz="2000" dirty="0" err="1"/>
              <a:t>torre</a:t>
            </a:r>
            <a:r>
              <a:rPr lang="en-US" sz="2000" dirty="0"/>
              <a:t> </a:t>
            </a:r>
            <a:r>
              <a:rPr lang="en-US" sz="2000" dirty="0" err="1"/>
              <a:t>costruire</a:t>
            </a:r>
            <a:r>
              <a:rPr lang="en-US" sz="2000" dirty="0"/>
              <a:t>. Il menu </a:t>
            </a:r>
            <a:r>
              <a:rPr lang="en-US" sz="2000" dirty="0" err="1"/>
              <a:t>dello</a:t>
            </a:r>
            <a:r>
              <a:rPr lang="en-US" sz="2000" dirty="0"/>
              <a:t> shop </a:t>
            </a:r>
            <a:r>
              <a:rPr lang="en-US" sz="2000" dirty="0" err="1"/>
              <a:t>può</a:t>
            </a:r>
            <a:r>
              <a:rPr lang="en-US" sz="2000" dirty="0"/>
              <a:t> </a:t>
            </a:r>
            <a:r>
              <a:rPr lang="en-US" sz="2000" dirty="0" err="1"/>
              <a:t>essere</a:t>
            </a:r>
            <a:r>
              <a:rPr lang="en-US" sz="2000" dirty="0"/>
              <a:t> </a:t>
            </a:r>
            <a:r>
              <a:rPr lang="en-US" sz="2000" dirty="0" err="1"/>
              <a:t>aperto</a:t>
            </a:r>
            <a:r>
              <a:rPr lang="en-US" sz="2000" dirty="0"/>
              <a:t> o </a:t>
            </a:r>
            <a:r>
              <a:rPr lang="en-US" sz="2000" dirty="0" err="1"/>
              <a:t>chiuso</a:t>
            </a:r>
            <a:r>
              <a:rPr lang="en-US" sz="2000" dirty="0"/>
              <a:t> </a:t>
            </a:r>
            <a:r>
              <a:rPr lang="en-US" sz="2000" dirty="0" err="1"/>
              <a:t>tramite</a:t>
            </a:r>
            <a:r>
              <a:rPr lang="en-US" sz="2000" dirty="0"/>
              <a:t> un </a:t>
            </a:r>
            <a:r>
              <a:rPr lang="en-US" sz="2000" dirty="0" err="1"/>
              <a:t>pulsante</a:t>
            </a:r>
            <a:r>
              <a:rPr lang="en-US" sz="2000" dirty="0"/>
              <a:t> in basso a sinistra. </a:t>
            </a:r>
          </a:p>
          <a:p>
            <a:r>
              <a:rPr lang="en-US" sz="2000" dirty="0"/>
              <a:t>Upgrading </a:t>
            </a:r>
            <a:r>
              <a:rPr lang="en-US" sz="2000" dirty="0" err="1"/>
              <a:t>Torrette</a:t>
            </a:r>
            <a:r>
              <a:rPr lang="en-US" sz="2000" dirty="0"/>
              <a:t>: </a:t>
            </a:r>
            <a:r>
              <a:rPr lang="en-US" sz="2000" dirty="0" err="1"/>
              <a:t>premendo</a:t>
            </a:r>
            <a:r>
              <a:rPr lang="en-US" sz="2000" dirty="0"/>
              <a:t> </a:t>
            </a:r>
            <a:r>
              <a:rPr lang="en-US" sz="2000" dirty="0" err="1"/>
              <a:t>sulle</a:t>
            </a:r>
            <a:r>
              <a:rPr lang="en-US" sz="2000" dirty="0"/>
              <a:t> </a:t>
            </a:r>
            <a:r>
              <a:rPr lang="en-US" sz="2000" dirty="0" err="1"/>
              <a:t>torrette</a:t>
            </a:r>
            <a:r>
              <a:rPr lang="en-US" sz="2000" dirty="0"/>
              <a:t> </a:t>
            </a:r>
            <a:r>
              <a:rPr lang="en-US" sz="2000" dirty="0" err="1"/>
              <a:t>si</a:t>
            </a:r>
            <a:r>
              <a:rPr lang="en-US" sz="2000" dirty="0"/>
              <a:t> </a:t>
            </a:r>
            <a:r>
              <a:rPr lang="en-US" sz="2000" dirty="0" err="1"/>
              <a:t>aprirà</a:t>
            </a:r>
            <a:r>
              <a:rPr lang="en-US" sz="2000" dirty="0"/>
              <a:t> un </a:t>
            </a:r>
            <a:r>
              <a:rPr lang="en-US" sz="2000" dirty="0" err="1"/>
              <a:t>bottone</a:t>
            </a:r>
            <a:r>
              <a:rPr lang="en-US" sz="2000" dirty="0"/>
              <a:t> </a:t>
            </a:r>
            <a:r>
              <a:rPr lang="en-US" sz="2000" dirty="0" err="1"/>
              <a:t>che</a:t>
            </a:r>
            <a:r>
              <a:rPr lang="en-US" sz="2000" dirty="0"/>
              <a:t> ci </a:t>
            </a:r>
            <a:r>
              <a:rPr lang="en-US" sz="2000" dirty="0" err="1"/>
              <a:t>permette</a:t>
            </a:r>
            <a:r>
              <a:rPr lang="en-US" sz="2000" dirty="0"/>
              <a:t> di </a:t>
            </a:r>
            <a:r>
              <a:rPr lang="en-US" sz="2000" dirty="0" err="1"/>
              <a:t>migliorare</a:t>
            </a:r>
            <a:r>
              <a:rPr lang="en-US" sz="2000" dirty="0"/>
              <a:t> le </a:t>
            </a:r>
            <a:r>
              <a:rPr lang="en-US" sz="2000" dirty="0" err="1"/>
              <a:t>torri</a:t>
            </a:r>
            <a:r>
              <a:rPr lang="en-US" sz="2000" dirty="0"/>
              <a:t> e ci </a:t>
            </a:r>
            <a:r>
              <a:rPr lang="en-US" sz="2000" dirty="0" err="1"/>
              <a:t>informa</a:t>
            </a:r>
            <a:r>
              <a:rPr lang="en-US" sz="2000" dirty="0"/>
              <a:t> di </a:t>
            </a:r>
            <a:r>
              <a:rPr lang="en-US" sz="2000" dirty="0" err="1"/>
              <a:t>quanto</a:t>
            </a:r>
            <a:r>
              <a:rPr lang="en-US" sz="2000" dirty="0"/>
              <a:t> </a:t>
            </a:r>
            <a:r>
              <a:rPr lang="en-US" sz="2000" dirty="0" err="1"/>
              <a:t>sia</a:t>
            </a:r>
            <a:r>
              <a:rPr lang="en-US" sz="2000" dirty="0"/>
              <a:t> il </a:t>
            </a:r>
            <a:r>
              <a:rPr lang="en-US" sz="2000" dirty="0" err="1"/>
              <a:t>costo</a:t>
            </a:r>
            <a:r>
              <a:rPr lang="en-US" sz="2000" dirty="0"/>
              <a:t>. </a:t>
            </a:r>
          </a:p>
        </p:txBody>
      </p:sp>
    </p:spTree>
    <p:extLst>
      <p:ext uri="{BB962C8B-B14F-4D97-AF65-F5344CB8AC3E}">
        <p14:creationId xmlns:p14="http://schemas.microsoft.com/office/powerpoint/2010/main" val="296500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0D3-3B45-36DC-245B-C6C4010CFCC4}"/>
              </a:ext>
            </a:extLst>
          </p:cNvPr>
          <p:cNvSpPr>
            <a:spLocks noGrp="1"/>
          </p:cNvSpPr>
          <p:nvPr>
            <p:ph type="title"/>
          </p:nvPr>
        </p:nvSpPr>
        <p:spPr/>
        <p:txBody>
          <a:bodyPr/>
          <a:lstStyle/>
          <a:p>
            <a:r>
              <a:rPr lang="it-IT" dirty="0"/>
              <a:t>Problematiche e soluzioni</a:t>
            </a:r>
          </a:p>
        </p:txBody>
      </p:sp>
      <p:sp>
        <p:nvSpPr>
          <p:cNvPr id="3" name="Segnaposto contenuto 2">
            <a:extLst>
              <a:ext uri="{FF2B5EF4-FFF2-40B4-BE49-F238E27FC236}">
                <a16:creationId xmlns:a16="http://schemas.microsoft.com/office/drawing/2014/main" id="{C3A4BD0D-0950-F503-666F-FDA404F8500C}"/>
              </a:ext>
            </a:extLst>
          </p:cNvPr>
          <p:cNvSpPr>
            <a:spLocks noGrp="1"/>
          </p:cNvSpPr>
          <p:nvPr>
            <p:ph idx="1"/>
          </p:nvPr>
        </p:nvSpPr>
        <p:spPr/>
        <p:txBody>
          <a:bodyPr>
            <a:normAutofit fontScale="92500" lnSpcReduction="10000"/>
          </a:bodyPr>
          <a:lstStyle/>
          <a:p>
            <a:pPr marL="0" indent="0">
              <a:buNone/>
            </a:pPr>
            <a:r>
              <a:rPr lang="it-IT" sz="2000" dirty="0"/>
              <a:t>Durante lo sviluppo del gioco ogni developer che ha partecipato al progetto ha incontrato delle difficoltà e quando è stato necessario abbiamo lavorato in gruppo al fine di trovare una soluzione idonea.</a:t>
            </a:r>
          </a:p>
          <a:p>
            <a:pPr marL="0" indent="0">
              <a:buNone/>
            </a:pPr>
            <a:r>
              <a:rPr lang="it-IT" sz="2000" dirty="0"/>
              <a:t>Di seguito illustreremo alcune delle difficoltà sorte e le soluzioni più interessanti:</a:t>
            </a:r>
          </a:p>
          <a:p>
            <a:r>
              <a:rPr lang="it-IT" sz="2000" dirty="0"/>
              <a:t>Dato un primo sviluppo del gioco con una vista dall’alto, la creazione della mappa con una visuale isometrica ha creato alcune sfide. Inoltre se in un primo momento, per creare il percorso è bastato togliere alcune </a:t>
            </a:r>
            <a:r>
              <a:rPr lang="it-IT" sz="2000" dirty="0" err="1"/>
              <a:t>tiles</a:t>
            </a:r>
            <a:r>
              <a:rPr lang="it-IT" sz="2000" dirty="0"/>
              <a:t>, con la nuova generazione abbiamo creato una vera e propria strada, di conseguenza abbiamo dovuto lavorare su due </a:t>
            </a:r>
            <a:r>
              <a:rPr lang="it-IT" sz="2000" dirty="0" err="1"/>
              <a:t>layer</a:t>
            </a:r>
            <a:r>
              <a:rPr lang="it-IT" sz="2000" dirty="0"/>
              <a:t> separati. Infatti, è stato necessario, in un primo momento, lavorare da un punto di vista fisico, poiché i nemici collidevano con le </a:t>
            </a:r>
            <a:r>
              <a:rPr lang="it-IT" sz="2000" dirty="0" err="1"/>
              <a:t>tiles</a:t>
            </a:r>
            <a:r>
              <a:rPr lang="it-IT" sz="2000" dirty="0"/>
              <a:t> e, successivamente, da un punto di vista visivo, dato che una volta risolta la collisione, le entità nemiche si muovevano all’interno della mappa. Data la struttura 2D del gioco, non era possibile alzare semplicemente l’altezza dei nemici sulla strada. Abbiamo dovuto fare in modo di togliere il collider ai pezzi di strada durante la generazione del livello (ogni </a:t>
            </a:r>
            <a:r>
              <a:rPr lang="it-IT" sz="2000" dirty="0" err="1"/>
              <a:t>tile</a:t>
            </a:r>
            <a:r>
              <a:rPr lang="it-IT" sz="2000" dirty="0"/>
              <a:t> ha il collider per fare in modo di poter passare con il mouse su ognuna di esse e poter costruire le torrette). Successivamente abbiamo creato un </a:t>
            </a:r>
            <a:r>
              <a:rPr lang="it-IT" sz="2000" dirty="0" err="1"/>
              <a:t>layer</a:t>
            </a:r>
            <a:r>
              <a:rPr lang="it-IT" sz="2000" dirty="0"/>
              <a:t> statico per i nemici in modo tale che la loro visualizzazione fosse in primo piano rispetto alla strada.</a:t>
            </a:r>
          </a:p>
        </p:txBody>
      </p:sp>
    </p:spTree>
    <p:extLst>
      <p:ext uri="{BB962C8B-B14F-4D97-AF65-F5344CB8AC3E}">
        <p14:creationId xmlns:p14="http://schemas.microsoft.com/office/powerpoint/2010/main" val="392035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1434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Aptos</vt:lpstr>
      <vt:lpstr>Aptos Display</vt:lpstr>
      <vt:lpstr>Arial</vt:lpstr>
      <vt:lpstr>office theme</vt:lpstr>
      <vt:lpstr>REPORT PROGETTO GAME DEVELOPMENT</vt:lpstr>
      <vt:lpstr>ABSTRACT IDEA</vt:lpstr>
      <vt:lpstr>DESIGN MAPPA</vt:lpstr>
      <vt:lpstr>DESIGN NEMICI</vt:lpstr>
      <vt:lpstr>Moduli Prefab Nemici </vt:lpstr>
      <vt:lpstr>DESIGN TORRETTE</vt:lpstr>
      <vt:lpstr>DESIGN LIVELLI</vt:lpstr>
      <vt:lpstr>DESIGN INTERFACCIA</vt:lpstr>
      <vt:lpstr>Problematiche e soluzioni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corrado pennica</cp:lastModifiedBy>
  <cp:revision>619</cp:revision>
  <dcterms:created xsi:type="dcterms:W3CDTF">2025-06-26T13:51:27Z</dcterms:created>
  <dcterms:modified xsi:type="dcterms:W3CDTF">2025-06-27T13:40:59Z</dcterms:modified>
</cp:coreProperties>
</file>