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Yamini%20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 A.xlsx]Sheet1!PivotTable1</c:name>
    <c:fmtId val="-1"/>
  </c:pivotSource>
  <c:chart>
    <c:title>
      <c:layout>
        <c:manualLayout>
          <c:xMode val="edge"/>
          <c:yMode val="edge"/>
          <c:x val="0.44638157894736802"/>
          <c:y val="4.7222220235400701E-2"/>
        </c:manualLayout>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cene3d>
            <a:camera prst="orthographicFront"/>
            <a:lightRig rig="threePt" dir="t"/>
          </a:scene3d>
          <a:sp3d contourW="9525"/>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chemeClr val="bg1"/>
            </a:solidFill>
          </a:ln>
          <a:effectLst/>
          <a:scene3d>
            <a:camera prst="orthographicFront"/>
            <a:lightRig rig="threePt" dir="t"/>
          </a:scene3d>
          <a:sp3d contourW="9525"/>
        </c:spPr>
      </c:pivotFmt>
      <c:pivotFmt>
        <c:idx val="2"/>
        <c:spPr>
          <a:solidFill>
            <a:schemeClr val="accent2"/>
          </a:solidFill>
          <a:ln>
            <a:solidFill>
              <a:schemeClr val="bg1"/>
            </a:solidFill>
          </a:ln>
          <a:effectLst/>
          <a:scene3d>
            <a:camera prst="orthographicFront"/>
            <a:lightRig rig="threePt" dir="t"/>
          </a:scene3d>
          <a:sp3d contourW="9525"/>
        </c:spPr>
      </c:pivotFmt>
      <c:pivotFmt>
        <c:idx val="3"/>
        <c:spPr>
          <a:solidFill>
            <a:schemeClr val="accent3"/>
          </a:solidFill>
          <a:ln>
            <a:solidFill>
              <a:schemeClr val="bg1"/>
            </a:solidFill>
          </a:ln>
          <a:effectLst/>
          <a:scene3d>
            <a:camera prst="orthographicFront"/>
            <a:lightRig rig="threePt" dir="t"/>
          </a:scene3d>
          <a:sp3d contourW="9525"/>
        </c:spPr>
      </c:pivotFmt>
      <c:pivotFmt>
        <c:idx val="4"/>
        <c:spPr>
          <a:solidFill>
            <a:schemeClr val="accent4"/>
          </a:solidFill>
          <a:ln>
            <a:solidFill>
              <a:schemeClr val="bg1"/>
            </a:solidFill>
          </a:ln>
          <a:effectLst/>
          <a:scene3d>
            <a:camera prst="orthographicFront"/>
            <a:lightRig rig="threePt" dir="t"/>
          </a:scene3d>
          <a:sp3d contourW="9525"/>
        </c:spPr>
      </c:pivotFmt>
      <c:pivotFmt>
        <c:idx val="5"/>
        <c:spPr>
          <a:solidFill>
            <a:schemeClr val="accent5"/>
          </a:solidFill>
          <a:ln>
            <a:solidFill>
              <a:schemeClr val="bg1"/>
            </a:solidFill>
          </a:ln>
          <a:effectLst/>
          <a:scene3d>
            <a:camera prst="orthographicFront"/>
            <a:lightRig rig="threePt" dir="t"/>
          </a:scene3d>
          <a:sp3d contourW="9525"/>
        </c:spPr>
      </c:pivotFmt>
      <c:pivotFmt>
        <c:idx val="6"/>
        <c:spPr>
          <a:solidFill>
            <a:schemeClr val="accent6"/>
          </a:solidFill>
          <a:ln>
            <a:solidFill>
              <a:schemeClr val="bg1"/>
            </a:solidFill>
          </a:ln>
          <a:effectLst/>
          <a:scene3d>
            <a:camera prst="orthographicFront"/>
            <a:lightRig rig="threePt" dir="t"/>
          </a:scene3d>
          <a:sp3d contourW="9525"/>
        </c:spPr>
      </c:pivotFmt>
      <c:pivotFmt>
        <c:idx val="7"/>
        <c:spPr>
          <a:solidFill>
            <a:schemeClr val="accent1">
              <a:lumMod val="60000"/>
            </a:schemeClr>
          </a:solidFill>
          <a:ln>
            <a:solidFill>
              <a:schemeClr val="bg1"/>
            </a:solidFill>
          </a:ln>
          <a:effectLst/>
          <a:scene3d>
            <a:camera prst="orthographicFront"/>
            <a:lightRig rig="threePt" dir="t"/>
          </a:scene3d>
          <a:sp3d contourW="9525"/>
        </c:spPr>
      </c:pivotFmt>
      <c:pivotFmt>
        <c:idx val="8"/>
        <c:spPr>
          <a:solidFill>
            <a:schemeClr val="accent2">
              <a:lumMod val="60000"/>
            </a:schemeClr>
          </a:solidFill>
          <a:ln>
            <a:solidFill>
              <a:schemeClr val="bg1"/>
            </a:solidFill>
          </a:ln>
          <a:effectLst/>
          <a:scene3d>
            <a:camera prst="orthographicFront"/>
            <a:lightRig rig="threePt" dir="t"/>
          </a:scene3d>
          <a:sp3d contourW="9525"/>
        </c:spPr>
      </c:pivotFmt>
      <c:pivotFmt>
        <c:idx val="9"/>
        <c:spPr>
          <a:solidFill>
            <a:schemeClr val="accent3">
              <a:lumMod val="60000"/>
            </a:schemeClr>
          </a:solidFill>
          <a:ln>
            <a:solidFill>
              <a:schemeClr val="bg1"/>
            </a:solidFill>
          </a:ln>
          <a:effectLst/>
          <a:scene3d>
            <a:camera prst="orthographicFront"/>
            <a:lightRig rig="threePt" dir="t"/>
          </a:scene3d>
          <a:sp3d contourW="9525"/>
        </c:spPr>
      </c:pivotFmt>
      <c:pivotFmt>
        <c:idx val="10"/>
        <c:spPr>
          <a:solidFill>
            <a:schemeClr val="accent4">
              <a:lumMod val="60000"/>
            </a:schemeClr>
          </a:solidFill>
          <a:ln>
            <a:solidFill>
              <a:schemeClr val="bg1"/>
            </a:solidFill>
          </a:ln>
          <a:effectLst/>
          <a:scene3d>
            <a:camera prst="orthographicFront"/>
            <a:lightRig rig="threePt" dir="t"/>
          </a:scene3d>
          <a:sp3d contourW="9525"/>
        </c:spPr>
      </c:pivotFmt>
      <c:pivotFmt>
        <c:idx val="11"/>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solidFill>
              <a:schemeClr val="bg1"/>
            </a:solidFill>
          </a:ln>
          <a:effectLst/>
        </c:spPr>
      </c:pivotFmt>
      <c:pivotFmt>
        <c:idx val="13"/>
        <c:spPr>
          <a:solidFill>
            <a:schemeClr val="accent2"/>
          </a:solidFill>
          <a:ln>
            <a:solidFill>
              <a:schemeClr val="bg1"/>
            </a:solidFill>
          </a:ln>
          <a:effectLst/>
        </c:spPr>
      </c:pivotFmt>
      <c:pivotFmt>
        <c:idx val="14"/>
        <c:spPr>
          <a:solidFill>
            <a:schemeClr val="accent3"/>
          </a:solidFill>
          <a:ln>
            <a:solidFill>
              <a:schemeClr val="bg1"/>
            </a:solidFill>
          </a:ln>
          <a:effectLst/>
        </c:spPr>
      </c:pivotFmt>
      <c:pivotFmt>
        <c:idx val="15"/>
        <c:spPr>
          <a:solidFill>
            <a:schemeClr val="accent4"/>
          </a:solidFill>
          <a:ln>
            <a:solidFill>
              <a:schemeClr val="bg1"/>
            </a:solidFill>
          </a:ln>
          <a:effectLst/>
        </c:spPr>
      </c:pivotFmt>
      <c:pivotFmt>
        <c:idx val="16"/>
        <c:spPr>
          <a:solidFill>
            <a:schemeClr val="accent5"/>
          </a:solidFill>
          <a:ln>
            <a:solidFill>
              <a:schemeClr val="bg1"/>
            </a:solidFill>
          </a:ln>
          <a:effectLst/>
        </c:spPr>
      </c:pivotFmt>
      <c:pivotFmt>
        <c:idx val="17"/>
        <c:spPr>
          <a:solidFill>
            <a:schemeClr val="accent6"/>
          </a:solidFill>
          <a:ln>
            <a:solidFill>
              <a:schemeClr val="bg1"/>
            </a:solidFill>
          </a:ln>
          <a:effectLst/>
        </c:spPr>
      </c:pivotFmt>
      <c:pivotFmt>
        <c:idx val="18"/>
        <c:spPr>
          <a:solidFill>
            <a:schemeClr val="accent1">
              <a:lumMod val="60000"/>
            </a:schemeClr>
          </a:solidFill>
          <a:ln>
            <a:solidFill>
              <a:schemeClr val="bg1"/>
            </a:solidFill>
          </a:ln>
          <a:effectLst/>
        </c:spPr>
      </c:pivotFmt>
      <c:pivotFmt>
        <c:idx val="19"/>
        <c:spPr>
          <a:solidFill>
            <a:schemeClr val="accent2">
              <a:lumMod val="60000"/>
            </a:schemeClr>
          </a:solidFill>
          <a:ln>
            <a:solidFill>
              <a:schemeClr val="bg1"/>
            </a:solidFill>
          </a:ln>
          <a:effectLst/>
        </c:spPr>
      </c:pivotFmt>
      <c:pivotFmt>
        <c:idx val="20"/>
        <c:spPr>
          <a:solidFill>
            <a:schemeClr val="accent3">
              <a:lumMod val="60000"/>
            </a:schemeClr>
          </a:solidFill>
          <a:ln>
            <a:solidFill>
              <a:schemeClr val="bg1"/>
            </a:solidFill>
          </a:ln>
          <a:effectLst/>
        </c:spPr>
      </c:pivotFmt>
      <c:pivotFmt>
        <c:idx val="21"/>
        <c:spPr>
          <a:solidFill>
            <a:schemeClr val="accent4">
              <a:lumMod val="60000"/>
            </a:schemeClr>
          </a:solidFill>
          <a:ln>
            <a:solidFill>
              <a:schemeClr val="bg1"/>
            </a:solidFill>
          </a:ln>
          <a:effectLst/>
        </c:spPr>
      </c:pivotFmt>
      <c:pivotFmt>
        <c:idx val="22"/>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solidFill>
              <a:schemeClr val="bg1"/>
            </a:solidFill>
          </a:ln>
          <a:effectLst/>
        </c:spPr>
      </c:pivotFmt>
      <c:pivotFmt>
        <c:idx val="24"/>
        <c:spPr>
          <a:solidFill>
            <a:schemeClr val="accent2"/>
          </a:solidFill>
          <a:ln>
            <a:solidFill>
              <a:schemeClr val="bg1"/>
            </a:solidFill>
          </a:ln>
          <a:effectLst/>
        </c:spPr>
      </c:pivotFmt>
      <c:pivotFmt>
        <c:idx val="25"/>
        <c:spPr>
          <a:solidFill>
            <a:schemeClr val="accent3"/>
          </a:solidFill>
          <a:ln>
            <a:solidFill>
              <a:schemeClr val="bg1"/>
            </a:solidFill>
          </a:ln>
          <a:effectLst/>
        </c:spPr>
      </c:pivotFmt>
      <c:pivotFmt>
        <c:idx val="26"/>
        <c:spPr>
          <a:solidFill>
            <a:schemeClr val="accent4"/>
          </a:solidFill>
          <a:ln>
            <a:solidFill>
              <a:schemeClr val="bg1"/>
            </a:solidFill>
          </a:ln>
          <a:effectLst/>
        </c:spPr>
      </c:pivotFmt>
      <c:pivotFmt>
        <c:idx val="27"/>
        <c:spPr>
          <a:solidFill>
            <a:schemeClr val="accent5"/>
          </a:solidFill>
          <a:ln>
            <a:solidFill>
              <a:schemeClr val="bg1"/>
            </a:solidFill>
          </a:ln>
          <a:effectLst/>
        </c:spPr>
      </c:pivotFmt>
      <c:pivotFmt>
        <c:idx val="28"/>
        <c:spPr>
          <a:solidFill>
            <a:schemeClr val="accent6"/>
          </a:solidFill>
          <a:ln>
            <a:solidFill>
              <a:schemeClr val="bg1"/>
            </a:solidFill>
          </a:ln>
          <a:effectLst/>
        </c:spPr>
      </c:pivotFmt>
      <c:pivotFmt>
        <c:idx val="29"/>
        <c:spPr>
          <a:solidFill>
            <a:schemeClr val="accent1">
              <a:lumMod val="60000"/>
            </a:schemeClr>
          </a:solidFill>
          <a:ln>
            <a:solidFill>
              <a:schemeClr val="bg1"/>
            </a:solidFill>
          </a:ln>
          <a:effectLst/>
        </c:spPr>
      </c:pivotFmt>
      <c:pivotFmt>
        <c:idx val="30"/>
        <c:spPr>
          <a:solidFill>
            <a:schemeClr val="accent2">
              <a:lumMod val="60000"/>
            </a:schemeClr>
          </a:solidFill>
          <a:ln>
            <a:solidFill>
              <a:schemeClr val="bg1"/>
            </a:solidFill>
          </a:ln>
          <a:effectLst/>
        </c:spPr>
      </c:pivotFmt>
      <c:pivotFmt>
        <c:idx val="31"/>
        <c:spPr>
          <a:solidFill>
            <a:schemeClr val="accent3">
              <a:lumMod val="60000"/>
            </a:schemeClr>
          </a:solidFill>
          <a:ln>
            <a:solidFill>
              <a:schemeClr val="bg1"/>
            </a:solidFill>
          </a:ln>
          <a:effectLst/>
        </c:spPr>
      </c:pivotFmt>
      <c:pivotFmt>
        <c:idx val="32"/>
        <c:spPr>
          <a:solidFill>
            <a:schemeClr val="accent4">
              <a:lumMod val="60000"/>
            </a:schemeClr>
          </a:solidFill>
          <a:ln>
            <a:solidFill>
              <a:schemeClr val="bg1"/>
            </a:solidFill>
          </a:ln>
          <a:effectLst/>
        </c:spPr>
      </c:pivotFmt>
      <c:pivotFmt>
        <c:idx val="33"/>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solidFill>
              <a:schemeClr val="bg1"/>
            </a:solidFill>
          </a:ln>
          <a:effectLst/>
        </c:spPr>
      </c:pivotFmt>
      <c:pivotFmt>
        <c:idx val="35"/>
        <c:spPr>
          <a:solidFill>
            <a:schemeClr val="accent2"/>
          </a:solidFill>
          <a:ln>
            <a:solidFill>
              <a:schemeClr val="bg1"/>
            </a:solidFill>
          </a:ln>
          <a:effectLst/>
        </c:spPr>
      </c:pivotFmt>
      <c:pivotFmt>
        <c:idx val="36"/>
        <c:spPr>
          <a:solidFill>
            <a:schemeClr val="accent3"/>
          </a:solidFill>
          <a:ln>
            <a:solidFill>
              <a:schemeClr val="bg1"/>
            </a:solidFill>
          </a:ln>
          <a:effectLst/>
        </c:spPr>
      </c:pivotFmt>
      <c:pivotFmt>
        <c:idx val="37"/>
        <c:spPr>
          <a:solidFill>
            <a:schemeClr val="accent4"/>
          </a:solidFill>
          <a:ln>
            <a:solidFill>
              <a:schemeClr val="bg1"/>
            </a:solidFill>
          </a:ln>
          <a:effectLst/>
        </c:spPr>
      </c:pivotFmt>
      <c:pivotFmt>
        <c:idx val="38"/>
        <c:spPr>
          <a:solidFill>
            <a:schemeClr val="accent5"/>
          </a:solidFill>
          <a:ln>
            <a:solidFill>
              <a:schemeClr val="bg1"/>
            </a:solidFill>
          </a:ln>
          <a:effectLst/>
        </c:spPr>
      </c:pivotFmt>
      <c:pivotFmt>
        <c:idx val="39"/>
        <c:spPr>
          <a:solidFill>
            <a:schemeClr val="accent6"/>
          </a:solidFill>
          <a:ln>
            <a:solidFill>
              <a:schemeClr val="bg1"/>
            </a:solidFill>
          </a:ln>
          <a:effectLst/>
        </c:spPr>
      </c:pivotFmt>
      <c:pivotFmt>
        <c:idx val="40"/>
        <c:spPr>
          <a:solidFill>
            <a:schemeClr val="accent1">
              <a:lumMod val="60000"/>
            </a:schemeClr>
          </a:solidFill>
          <a:ln>
            <a:solidFill>
              <a:schemeClr val="bg1"/>
            </a:solidFill>
          </a:ln>
          <a:effectLst/>
        </c:spPr>
      </c:pivotFmt>
      <c:pivotFmt>
        <c:idx val="41"/>
        <c:spPr>
          <a:solidFill>
            <a:schemeClr val="accent2">
              <a:lumMod val="60000"/>
            </a:schemeClr>
          </a:solidFill>
          <a:ln>
            <a:solidFill>
              <a:schemeClr val="bg1"/>
            </a:solidFill>
          </a:ln>
          <a:effectLst/>
        </c:spPr>
      </c:pivotFmt>
      <c:pivotFmt>
        <c:idx val="42"/>
        <c:spPr>
          <a:solidFill>
            <a:schemeClr val="accent3">
              <a:lumMod val="60000"/>
            </a:schemeClr>
          </a:solidFill>
          <a:ln>
            <a:solidFill>
              <a:schemeClr val="bg1"/>
            </a:solidFill>
          </a:ln>
          <a:effectLst/>
        </c:spPr>
      </c:pivotFmt>
      <c:pivotFmt>
        <c:idx val="43"/>
        <c:spPr>
          <a:solidFill>
            <a:schemeClr val="accent4">
              <a:lumMod val="60000"/>
            </a:schemeClr>
          </a:solidFill>
          <a:ln>
            <a:solidFill>
              <a:schemeClr val="bg1"/>
            </a:solidFill>
          </a:ln>
          <a:effectLst/>
        </c:spPr>
      </c:pivotFmt>
      <c:pivotFmt>
        <c:idx val="44"/>
        <c:spPr>
          <a:scene3d>
            <a:camera prst="orthographicFront"/>
            <a:lightRig rig="threePt" dir="t"/>
          </a:scene3d>
          <a:sp3d contourW="9525"/>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solidFill>
              <a:schemeClr val="bg1"/>
            </a:solidFill>
          </a:ln>
          <a:effectLst/>
          <a:scene3d>
            <a:camera prst="orthographicFront"/>
            <a:lightRig rig="threePt" dir="t"/>
          </a:scene3d>
          <a:sp3d contourW="9525"/>
        </c:spPr>
      </c:pivotFmt>
      <c:pivotFmt>
        <c:idx val="46"/>
        <c:spPr>
          <a:solidFill>
            <a:schemeClr val="accent2"/>
          </a:solidFill>
          <a:ln>
            <a:solidFill>
              <a:schemeClr val="bg1"/>
            </a:solidFill>
          </a:ln>
          <a:effectLst/>
          <a:scene3d>
            <a:camera prst="orthographicFront"/>
            <a:lightRig rig="threePt" dir="t"/>
          </a:scene3d>
          <a:sp3d contourW="9525"/>
        </c:spPr>
      </c:pivotFmt>
      <c:pivotFmt>
        <c:idx val="47"/>
        <c:spPr>
          <a:solidFill>
            <a:schemeClr val="accent3"/>
          </a:solidFill>
          <a:ln>
            <a:solidFill>
              <a:schemeClr val="bg1"/>
            </a:solidFill>
          </a:ln>
          <a:effectLst/>
          <a:scene3d>
            <a:camera prst="orthographicFront"/>
            <a:lightRig rig="threePt" dir="t"/>
          </a:scene3d>
          <a:sp3d contourW="9525"/>
        </c:spPr>
      </c:pivotFmt>
      <c:pivotFmt>
        <c:idx val="48"/>
        <c:spPr>
          <a:solidFill>
            <a:schemeClr val="accent4"/>
          </a:solidFill>
          <a:ln>
            <a:solidFill>
              <a:schemeClr val="bg1"/>
            </a:solidFill>
          </a:ln>
          <a:effectLst/>
          <a:scene3d>
            <a:camera prst="orthographicFront"/>
            <a:lightRig rig="threePt" dir="t"/>
          </a:scene3d>
          <a:sp3d contourW="9525"/>
        </c:spPr>
      </c:pivotFmt>
      <c:pivotFmt>
        <c:idx val="49"/>
        <c:spPr>
          <a:solidFill>
            <a:schemeClr val="accent5"/>
          </a:solidFill>
          <a:ln>
            <a:solidFill>
              <a:schemeClr val="bg1"/>
            </a:solidFill>
          </a:ln>
          <a:effectLst/>
          <a:scene3d>
            <a:camera prst="orthographicFront"/>
            <a:lightRig rig="threePt" dir="t"/>
          </a:scene3d>
          <a:sp3d contourW="9525"/>
        </c:spPr>
      </c:pivotFmt>
      <c:pivotFmt>
        <c:idx val="50"/>
        <c:spPr>
          <a:solidFill>
            <a:schemeClr val="accent6"/>
          </a:solidFill>
          <a:ln>
            <a:solidFill>
              <a:schemeClr val="bg1"/>
            </a:solidFill>
          </a:ln>
          <a:effectLst/>
          <a:scene3d>
            <a:camera prst="orthographicFront"/>
            <a:lightRig rig="threePt" dir="t"/>
          </a:scene3d>
          <a:sp3d contourW="9525"/>
        </c:spPr>
      </c:pivotFmt>
      <c:pivotFmt>
        <c:idx val="51"/>
        <c:spPr>
          <a:solidFill>
            <a:schemeClr val="accent1">
              <a:lumMod val="60000"/>
            </a:schemeClr>
          </a:solidFill>
          <a:ln>
            <a:solidFill>
              <a:schemeClr val="bg1"/>
            </a:solidFill>
          </a:ln>
          <a:effectLst/>
          <a:scene3d>
            <a:camera prst="orthographicFront"/>
            <a:lightRig rig="threePt" dir="t"/>
          </a:scene3d>
          <a:sp3d contourW="9525"/>
        </c:spPr>
      </c:pivotFmt>
      <c:pivotFmt>
        <c:idx val="52"/>
        <c:spPr>
          <a:solidFill>
            <a:schemeClr val="accent2">
              <a:lumMod val="60000"/>
            </a:schemeClr>
          </a:solidFill>
          <a:ln>
            <a:solidFill>
              <a:schemeClr val="bg1"/>
            </a:solidFill>
          </a:ln>
          <a:effectLst/>
          <a:scene3d>
            <a:camera prst="orthographicFront"/>
            <a:lightRig rig="threePt" dir="t"/>
          </a:scene3d>
          <a:sp3d contourW="9525"/>
        </c:spPr>
      </c:pivotFmt>
      <c:pivotFmt>
        <c:idx val="53"/>
        <c:spPr>
          <a:solidFill>
            <a:schemeClr val="accent3">
              <a:lumMod val="60000"/>
            </a:schemeClr>
          </a:solidFill>
          <a:ln>
            <a:solidFill>
              <a:schemeClr val="bg1"/>
            </a:solidFill>
          </a:ln>
          <a:effectLst/>
          <a:scene3d>
            <a:camera prst="orthographicFront"/>
            <a:lightRig rig="threePt" dir="t"/>
          </a:scene3d>
          <a:sp3d contourW="9525"/>
        </c:spPr>
      </c:pivotFmt>
      <c:pivotFmt>
        <c:idx val="54"/>
        <c:spPr>
          <a:solidFill>
            <a:schemeClr val="accent4">
              <a:lumMod val="60000"/>
            </a:schemeClr>
          </a:solidFill>
          <a:ln>
            <a:solidFill>
              <a:schemeClr val="bg1"/>
            </a:solidFill>
          </a:ln>
          <a:effectLst/>
          <a:scene3d>
            <a:camera prst="orthographicFront"/>
            <a:lightRig rig="threePt" dir="t"/>
          </a:scene3d>
          <a:sp3d contourW="9525"/>
        </c:spPr>
      </c:pivotFmt>
      <c:pivotFmt>
        <c:idx val="55"/>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solidFill>
              <a:schemeClr val="bg1"/>
            </a:solidFill>
          </a:ln>
          <a:effectLst/>
        </c:spPr>
      </c:pivotFmt>
      <c:pivotFmt>
        <c:idx val="57"/>
        <c:spPr>
          <a:solidFill>
            <a:schemeClr val="accent2"/>
          </a:solidFill>
          <a:ln>
            <a:solidFill>
              <a:schemeClr val="bg1"/>
            </a:solidFill>
          </a:ln>
          <a:effectLst/>
        </c:spPr>
      </c:pivotFmt>
      <c:pivotFmt>
        <c:idx val="58"/>
        <c:spPr>
          <a:solidFill>
            <a:schemeClr val="accent3"/>
          </a:solidFill>
          <a:ln>
            <a:solidFill>
              <a:schemeClr val="bg1"/>
            </a:solidFill>
          </a:ln>
          <a:effectLst/>
        </c:spPr>
      </c:pivotFmt>
      <c:pivotFmt>
        <c:idx val="59"/>
        <c:spPr>
          <a:solidFill>
            <a:schemeClr val="accent4"/>
          </a:solidFill>
          <a:ln>
            <a:solidFill>
              <a:schemeClr val="bg1"/>
            </a:solidFill>
          </a:ln>
          <a:effectLst/>
        </c:spPr>
      </c:pivotFmt>
      <c:pivotFmt>
        <c:idx val="60"/>
        <c:spPr>
          <a:solidFill>
            <a:schemeClr val="accent5"/>
          </a:solidFill>
          <a:ln>
            <a:solidFill>
              <a:schemeClr val="bg1"/>
            </a:solidFill>
          </a:ln>
          <a:effectLst/>
        </c:spPr>
      </c:pivotFmt>
      <c:pivotFmt>
        <c:idx val="61"/>
        <c:spPr>
          <a:solidFill>
            <a:schemeClr val="accent6"/>
          </a:solidFill>
          <a:ln>
            <a:solidFill>
              <a:schemeClr val="bg1"/>
            </a:solidFill>
          </a:ln>
          <a:effectLst/>
        </c:spPr>
      </c:pivotFmt>
      <c:pivotFmt>
        <c:idx val="62"/>
        <c:spPr>
          <a:solidFill>
            <a:schemeClr val="accent1">
              <a:lumMod val="60000"/>
            </a:schemeClr>
          </a:solidFill>
          <a:ln>
            <a:solidFill>
              <a:schemeClr val="bg1"/>
            </a:solidFill>
          </a:ln>
          <a:effectLst/>
        </c:spPr>
      </c:pivotFmt>
      <c:pivotFmt>
        <c:idx val="63"/>
        <c:spPr>
          <a:solidFill>
            <a:schemeClr val="accent2">
              <a:lumMod val="60000"/>
            </a:schemeClr>
          </a:solidFill>
          <a:ln>
            <a:solidFill>
              <a:schemeClr val="bg1"/>
            </a:solidFill>
          </a:ln>
          <a:effectLst/>
        </c:spPr>
      </c:pivotFmt>
      <c:pivotFmt>
        <c:idx val="64"/>
        <c:spPr>
          <a:solidFill>
            <a:schemeClr val="accent3">
              <a:lumMod val="60000"/>
            </a:schemeClr>
          </a:solidFill>
          <a:ln>
            <a:solidFill>
              <a:schemeClr val="bg1"/>
            </a:solidFill>
          </a:ln>
          <a:effectLst/>
        </c:spPr>
      </c:pivotFmt>
      <c:pivotFmt>
        <c:idx val="65"/>
        <c:spPr>
          <a:solidFill>
            <a:schemeClr val="accent4">
              <a:lumMod val="60000"/>
            </a:schemeClr>
          </a:solidFill>
          <a:ln>
            <a:solidFill>
              <a:schemeClr val="bg1"/>
            </a:solidFill>
          </a:ln>
          <a:effectLst/>
        </c:spPr>
      </c:pivotFmt>
      <c:pivotFmt>
        <c:idx val="66"/>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solidFill>
              <a:schemeClr val="bg1"/>
            </a:solidFill>
          </a:ln>
          <a:effectLst/>
        </c:spPr>
      </c:pivotFmt>
      <c:pivotFmt>
        <c:idx val="68"/>
        <c:spPr>
          <a:solidFill>
            <a:schemeClr val="accent2"/>
          </a:solidFill>
          <a:ln>
            <a:solidFill>
              <a:schemeClr val="bg1"/>
            </a:solidFill>
          </a:ln>
          <a:effectLst/>
        </c:spPr>
      </c:pivotFmt>
      <c:pivotFmt>
        <c:idx val="69"/>
        <c:spPr>
          <a:solidFill>
            <a:schemeClr val="accent3"/>
          </a:solidFill>
          <a:ln>
            <a:solidFill>
              <a:schemeClr val="bg1"/>
            </a:solidFill>
          </a:ln>
          <a:effectLst/>
        </c:spPr>
      </c:pivotFmt>
      <c:pivotFmt>
        <c:idx val="70"/>
        <c:spPr>
          <a:solidFill>
            <a:schemeClr val="accent4"/>
          </a:solidFill>
          <a:ln>
            <a:solidFill>
              <a:schemeClr val="bg1"/>
            </a:solidFill>
          </a:ln>
          <a:effectLst/>
        </c:spPr>
      </c:pivotFmt>
      <c:pivotFmt>
        <c:idx val="71"/>
        <c:spPr>
          <a:solidFill>
            <a:schemeClr val="accent5"/>
          </a:solidFill>
          <a:ln>
            <a:solidFill>
              <a:schemeClr val="bg1"/>
            </a:solidFill>
          </a:ln>
          <a:effectLst/>
        </c:spPr>
      </c:pivotFmt>
      <c:pivotFmt>
        <c:idx val="72"/>
        <c:spPr>
          <a:solidFill>
            <a:schemeClr val="accent6"/>
          </a:solidFill>
          <a:ln>
            <a:solidFill>
              <a:schemeClr val="bg1"/>
            </a:solidFill>
          </a:ln>
          <a:effectLst/>
        </c:spPr>
      </c:pivotFmt>
      <c:pivotFmt>
        <c:idx val="73"/>
        <c:spPr>
          <a:solidFill>
            <a:schemeClr val="accent1">
              <a:lumMod val="60000"/>
            </a:schemeClr>
          </a:solidFill>
          <a:ln>
            <a:solidFill>
              <a:schemeClr val="bg1"/>
            </a:solidFill>
          </a:ln>
          <a:effectLst/>
        </c:spPr>
      </c:pivotFmt>
      <c:pivotFmt>
        <c:idx val="74"/>
        <c:spPr>
          <a:solidFill>
            <a:schemeClr val="accent2">
              <a:lumMod val="60000"/>
            </a:schemeClr>
          </a:solidFill>
          <a:ln>
            <a:solidFill>
              <a:schemeClr val="bg1"/>
            </a:solidFill>
          </a:ln>
          <a:effectLst/>
        </c:spPr>
      </c:pivotFmt>
      <c:pivotFmt>
        <c:idx val="75"/>
        <c:spPr>
          <a:solidFill>
            <a:schemeClr val="accent3">
              <a:lumMod val="60000"/>
            </a:schemeClr>
          </a:solidFill>
          <a:ln>
            <a:solidFill>
              <a:schemeClr val="bg1"/>
            </a:solidFill>
          </a:ln>
          <a:effectLst/>
        </c:spPr>
      </c:pivotFmt>
      <c:pivotFmt>
        <c:idx val="76"/>
        <c:spPr>
          <a:solidFill>
            <a:schemeClr val="accent4">
              <a:lumMod val="60000"/>
            </a:schemeClr>
          </a:solidFill>
          <a:ln>
            <a:solidFill>
              <a:schemeClr val="bg1"/>
            </a:solidFill>
          </a:ln>
          <a:effectLst/>
        </c:spPr>
      </c:pivotFmt>
      <c:pivotFmt>
        <c:idx val="77"/>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solidFill>
              <a:schemeClr val="bg1"/>
            </a:solidFill>
          </a:ln>
          <a:effectLst/>
        </c:spPr>
      </c:pivotFmt>
      <c:pivotFmt>
        <c:idx val="79"/>
        <c:spPr>
          <a:solidFill>
            <a:schemeClr val="accent2"/>
          </a:solidFill>
          <a:ln>
            <a:solidFill>
              <a:schemeClr val="bg1"/>
            </a:solidFill>
          </a:ln>
          <a:effectLst/>
        </c:spPr>
      </c:pivotFmt>
      <c:pivotFmt>
        <c:idx val="80"/>
        <c:spPr>
          <a:solidFill>
            <a:schemeClr val="accent3"/>
          </a:solidFill>
          <a:ln>
            <a:solidFill>
              <a:schemeClr val="bg1"/>
            </a:solidFill>
          </a:ln>
          <a:effectLst/>
        </c:spPr>
      </c:pivotFmt>
      <c:pivotFmt>
        <c:idx val="81"/>
        <c:spPr>
          <a:solidFill>
            <a:schemeClr val="accent4"/>
          </a:solidFill>
          <a:ln>
            <a:solidFill>
              <a:schemeClr val="bg1"/>
            </a:solidFill>
          </a:ln>
          <a:effectLst/>
        </c:spPr>
      </c:pivotFmt>
      <c:pivotFmt>
        <c:idx val="82"/>
        <c:spPr>
          <a:solidFill>
            <a:schemeClr val="accent5"/>
          </a:solidFill>
          <a:ln>
            <a:solidFill>
              <a:schemeClr val="bg1"/>
            </a:solidFill>
          </a:ln>
          <a:effectLst/>
        </c:spPr>
      </c:pivotFmt>
      <c:pivotFmt>
        <c:idx val="83"/>
        <c:spPr>
          <a:solidFill>
            <a:schemeClr val="accent6"/>
          </a:solidFill>
          <a:ln>
            <a:solidFill>
              <a:schemeClr val="bg1"/>
            </a:solidFill>
          </a:ln>
          <a:effectLst/>
        </c:spPr>
      </c:pivotFmt>
      <c:pivotFmt>
        <c:idx val="84"/>
        <c:spPr>
          <a:solidFill>
            <a:schemeClr val="accent1">
              <a:lumMod val="60000"/>
            </a:schemeClr>
          </a:solidFill>
          <a:ln>
            <a:solidFill>
              <a:schemeClr val="bg1"/>
            </a:solidFill>
          </a:ln>
          <a:effectLst/>
        </c:spPr>
      </c:pivotFmt>
      <c:pivotFmt>
        <c:idx val="85"/>
        <c:spPr>
          <a:solidFill>
            <a:schemeClr val="accent2">
              <a:lumMod val="60000"/>
            </a:schemeClr>
          </a:solidFill>
          <a:ln>
            <a:solidFill>
              <a:schemeClr val="bg1"/>
            </a:solidFill>
          </a:ln>
          <a:effectLst/>
        </c:spPr>
      </c:pivotFmt>
      <c:pivotFmt>
        <c:idx val="86"/>
        <c:spPr>
          <a:solidFill>
            <a:schemeClr val="accent3">
              <a:lumMod val="60000"/>
            </a:schemeClr>
          </a:solidFill>
          <a:ln>
            <a:solidFill>
              <a:schemeClr val="bg1"/>
            </a:solidFill>
          </a:ln>
          <a:effectLst/>
        </c:spPr>
      </c:pivotFmt>
      <c:pivotFmt>
        <c:idx val="87"/>
        <c:spPr>
          <a:solidFill>
            <a:schemeClr val="accent4">
              <a:lumMod val="60000"/>
            </a:schemeClr>
          </a:solidFill>
          <a:ln>
            <a:solidFill>
              <a:schemeClr val="bg1"/>
            </a:solidFill>
          </a:ln>
          <a:effectLst/>
        </c:spPr>
      </c:pivotFmt>
      <c:pivotFmt>
        <c:idx val="88"/>
        <c:spPr>
          <a:scene3d>
            <a:camera prst="orthographicFront"/>
            <a:lightRig rig="threePt" dir="t"/>
          </a:scene3d>
          <a:sp3d contourW="9525"/>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solidFill>
              <a:schemeClr val="bg1"/>
            </a:solidFill>
          </a:ln>
          <a:effectLst/>
          <a:scene3d>
            <a:camera prst="orthographicFront"/>
            <a:lightRig rig="threePt" dir="t"/>
          </a:scene3d>
          <a:sp3d contourW="9525"/>
        </c:spPr>
      </c:pivotFmt>
      <c:pivotFmt>
        <c:idx val="90"/>
        <c:spPr>
          <a:solidFill>
            <a:schemeClr val="accent2"/>
          </a:solidFill>
          <a:ln>
            <a:solidFill>
              <a:schemeClr val="bg1"/>
            </a:solidFill>
          </a:ln>
          <a:effectLst/>
          <a:scene3d>
            <a:camera prst="orthographicFront"/>
            <a:lightRig rig="threePt" dir="t"/>
          </a:scene3d>
          <a:sp3d contourW="9525"/>
        </c:spPr>
      </c:pivotFmt>
      <c:pivotFmt>
        <c:idx val="91"/>
        <c:spPr>
          <a:solidFill>
            <a:schemeClr val="accent3"/>
          </a:solidFill>
          <a:ln>
            <a:solidFill>
              <a:schemeClr val="bg1"/>
            </a:solidFill>
          </a:ln>
          <a:effectLst/>
          <a:scene3d>
            <a:camera prst="orthographicFront"/>
            <a:lightRig rig="threePt" dir="t"/>
          </a:scene3d>
          <a:sp3d contourW="9525"/>
        </c:spPr>
      </c:pivotFmt>
      <c:pivotFmt>
        <c:idx val="92"/>
        <c:spPr>
          <a:solidFill>
            <a:schemeClr val="accent4"/>
          </a:solidFill>
          <a:ln>
            <a:solidFill>
              <a:schemeClr val="bg1"/>
            </a:solidFill>
          </a:ln>
          <a:effectLst/>
          <a:scene3d>
            <a:camera prst="orthographicFront"/>
            <a:lightRig rig="threePt" dir="t"/>
          </a:scene3d>
          <a:sp3d contourW="9525"/>
        </c:spPr>
      </c:pivotFmt>
      <c:pivotFmt>
        <c:idx val="93"/>
        <c:spPr>
          <a:solidFill>
            <a:schemeClr val="accent5"/>
          </a:solidFill>
          <a:ln>
            <a:solidFill>
              <a:schemeClr val="bg1"/>
            </a:solidFill>
          </a:ln>
          <a:effectLst/>
          <a:scene3d>
            <a:camera prst="orthographicFront"/>
            <a:lightRig rig="threePt" dir="t"/>
          </a:scene3d>
          <a:sp3d contourW="9525"/>
        </c:spPr>
      </c:pivotFmt>
      <c:pivotFmt>
        <c:idx val="94"/>
        <c:spPr>
          <a:solidFill>
            <a:schemeClr val="accent6"/>
          </a:solidFill>
          <a:ln>
            <a:solidFill>
              <a:schemeClr val="bg1"/>
            </a:solidFill>
          </a:ln>
          <a:effectLst/>
          <a:scene3d>
            <a:camera prst="orthographicFront"/>
            <a:lightRig rig="threePt" dir="t"/>
          </a:scene3d>
          <a:sp3d contourW="9525"/>
        </c:spPr>
      </c:pivotFmt>
      <c:pivotFmt>
        <c:idx val="95"/>
        <c:spPr>
          <a:solidFill>
            <a:schemeClr val="accent1">
              <a:lumMod val="60000"/>
            </a:schemeClr>
          </a:solidFill>
          <a:ln>
            <a:solidFill>
              <a:schemeClr val="bg1"/>
            </a:solidFill>
          </a:ln>
          <a:effectLst/>
          <a:scene3d>
            <a:camera prst="orthographicFront"/>
            <a:lightRig rig="threePt" dir="t"/>
          </a:scene3d>
          <a:sp3d contourW="9525"/>
        </c:spPr>
      </c:pivotFmt>
      <c:pivotFmt>
        <c:idx val="96"/>
        <c:spPr>
          <a:solidFill>
            <a:schemeClr val="accent2">
              <a:lumMod val="60000"/>
            </a:schemeClr>
          </a:solidFill>
          <a:ln>
            <a:solidFill>
              <a:schemeClr val="bg1"/>
            </a:solidFill>
          </a:ln>
          <a:effectLst/>
          <a:scene3d>
            <a:camera prst="orthographicFront"/>
            <a:lightRig rig="threePt" dir="t"/>
          </a:scene3d>
          <a:sp3d contourW="9525"/>
        </c:spPr>
      </c:pivotFmt>
      <c:pivotFmt>
        <c:idx val="97"/>
        <c:spPr>
          <a:solidFill>
            <a:schemeClr val="accent3">
              <a:lumMod val="60000"/>
            </a:schemeClr>
          </a:solidFill>
          <a:ln>
            <a:solidFill>
              <a:schemeClr val="bg1"/>
            </a:solidFill>
          </a:ln>
          <a:effectLst/>
          <a:scene3d>
            <a:camera prst="orthographicFront"/>
            <a:lightRig rig="threePt" dir="t"/>
          </a:scene3d>
          <a:sp3d contourW="9525"/>
        </c:spPr>
      </c:pivotFmt>
      <c:pivotFmt>
        <c:idx val="98"/>
        <c:spPr>
          <a:solidFill>
            <a:schemeClr val="accent4">
              <a:lumMod val="60000"/>
            </a:schemeClr>
          </a:solidFill>
          <a:ln>
            <a:solidFill>
              <a:schemeClr val="bg1"/>
            </a:solidFill>
          </a:ln>
          <a:effectLst/>
          <a:scene3d>
            <a:camera prst="orthographicFront"/>
            <a:lightRig rig="threePt" dir="t"/>
          </a:scene3d>
          <a:sp3d contourW="9525"/>
        </c:spPr>
      </c:pivotFmt>
      <c:pivotFmt>
        <c:idx val="99"/>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solidFill>
              <a:schemeClr val="bg1"/>
            </a:solidFill>
          </a:ln>
          <a:effectLst/>
        </c:spPr>
      </c:pivotFmt>
      <c:pivotFmt>
        <c:idx val="101"/>
        <c:spPr>
          <a:solidFill>
            <a:schemeClr val="accent2"/>
          </a:solidFill>
          <a:ln>
            <a:solidFill>
              <a:schemeClr val="bg1"/>
            </a:solidFill>
          </a:ln>
          <a:effectLst/>
        </c:spPr>
      </c:pivotFmt>
      <c:pivotFmt>
        <c:idx val="102"/>
        <c:spPr>
          <a:solidFill>
            <a:schemeClr val="accent3"/>
          </a:solidFill>
          <a:ln>
            <a:solidFill>
              <a:schemeClr val="bg1"/>
            </a:solidFill>
          </a:ln>
          <a:effectLst/>
        </c:spPr>
      </c:pivotFmt>
      <c:pivotFmt>
        <c:idx val="103"/>
        <c:spPr>
          <a:solidFill>
            <a:schemeClr val="accent4"/>
          </a:solidFill>
          <a:ln>
            <a:solidFill>
              <a:schemeClr val="bg1"/>
            </a:solidFill>
          </a:ln>
          <a:effectLst/>
        </c:spPr>
      </c:pivotFmt>
      <c:pivotFmt>
        <c:idx val="104"/>
        <c:spPr>
          <a:solidFill>
            <a:schemeClr val="accent5"/>
          </a:solidFill>
          <a:ln>
            <a:solidFill>
              <a:schemeClr val="bg1"/>
            </a:solidFill>
          </a:ln>
          <a:effectLst/>
        </c:spPr>
      </c:pivotFmt>
      <c:pivotFmt>
        <c:idx val="105"/>
        <c:spPr>
          <a:solidFill>
            <a:schemeClr val="accent6"/>
          </a:solidFill>
          <a:ln>
            <a:solidFill>
              <a:schemeClr val="bg1"/>
            </a:solidFill>
          </a:ln>
          <a:effectLst/>
        </c:spPr>
      </c:pivotFmt>
      <c:pivotFmt>
        <c:idx val="106"/>
        <c:spPr>
          <a:solidFill>
            <a:schemeClr val="accent1">
              <a:lumMod val="60000"/>
            </a:schemeClr>
          </a:solidFill>
          <a:ln>
            <a:solidFill>
              <a:schemeClr val="bg1"/>
            </a:solidFill>
          </a:ln>
          <a:effectLst/>
        </c:spPr>
      </c:pivotFmt>
      <c:pivotFmt>
        <c:idx val="107"/>
        <c:spPr>
          <a:solidFill>
            <a:schemeClr val="accent2">
              <a:lumMod val="60000"/>
            </a:schemeClr>
          </a:solidFill>
          <a:ln>
            <a:solidFill>
              <a:schemeClr val="bg1"/>
            </a:solidFill>
          </a:ln>
          <a:effectLst/>
        </c:spPr>
      </c:pivotFmt>
      <c:pivotFmt>
        <c:idx val="108"/>
        <c:spPr>
          <a:solidFill>
            <a:schemeClr val="accent3">
              <a:lumMod val="60000"/>
            </a:schemeClr>
          </a:solidFill>
          <a:ln>
            <a:solidFill>
              <a:schemeClr val="bg1"/>
            </a:solidFill>
          </a:ln>
          <a:effectLst/>
        </c:spPr>
      </c:pivotFmt>
      <c:pivotFmt>
        <c:idx val="109"/>
        <c:spPr>
          <a:solidFill>
            <a:schemeClr val="accent4">
              <a:lumMod val="60000"/>
            </a:schemeClr>
          </a:solidFill>
          <a:ln>
            <a:solidFill>
              <a:schemeClr val="bg1"/>
            </a:solidFill>
          </a:ln>
          <a:effectLst/>
        </c:spPr>
      </c:pivotFmt>
      <c:pivotFmt>
        <c:idx val="110"/>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solidFill>
              <a:schemeClr val="bg1"/>
            </a:solidFill>
          </a:ln>
          <a:effectLst/>
        </c:spPr>
      </c:pivotFmt>
      <c:pivotFmt>
        <c:idx val="112"/>
        <c:spPr>
          <a:solidFill>
            <a:schemeClr val="accent2"/>
          </a:solidFill>
          <a:ln>
            <a:solidFill>
              <a:schemeClr val="bg1"/>
            </a:solidFill>
          </a:ln>
          <a:effectLst/>
        </c:spPr>
      </c:pivotFmt>
      <c:pivotFmt>
        <c:idx val="113"/>
        <c:spPr>
          <a:solidFill>
            <a:schemeClr val="accent3"/>
          </a:solidFill>
          <a:ln>
            <a:solidFill>
              <a:schemeClr val="bg1"/>
            </a:solidFill>
          </a:ln>
          <a:effectLst/>
        </c:spPr>
      </c:pivotFmt>
      <c:pivotFmt>
        <c:idx val="114"/>
        <c:spPr>
          <a:solidFill>
            <a:schemeClr val="accent4"/>
          </a:solidFill>
          <a:ln>
            <a:solidFill>
              <a:schemeClr val="bg1"/>
            </a:solidFill>
          </a:ln>
          <a:effectLst/>
        </c:spPr>
      </c:pivotFmt>
      <c:pivotFmt>
        <c:idx val="115"/>
        <c:spPr>
          <a:solidFill>
            <a:schemeClr val="accent5"/>
          </a:solidFill>
          <a:ln>
            <a:solidFill>
              <a:schemeClr val="bg1"/>
            </a:solidFill>
          </a:ln>
          <a:effectLst/>
        </c:spPr>
      </c:pivotFmt>
      <c:pivotFmt>
        <c:idx val="116"/>
        <c:spPr>
          <a:solidFill>
            <a:schemeClr val="accent6"/>
          </a:solidFill>
          <a:ln>
            <a:solidFill>
              <a:schemeClr val="bg1"/>
            </a:solidFill>
          </a:ln>
          <a:effectLst/>
        </c:spPr>
      </c:pivotFmt>
      <c:pivotFmt>
        <c:idx val="117"/>
        <c:spPr>
          <a:solidFill>
            <a:schemeClr val="accent1">
              <a:lumMod val="60000"/>
            </a:schemeClr>
          </a:solidFill>
          <a:ln>
            <a:solidFill>
              <a:schemeClr val="bg1"/>
            </a:solidFill>
          </a:ln>
          <a:effectLst/>
        </c:spPr>
      </c:pivotFmt>
      <c:pivotFmt>
        <c:idx val="118"/>
        <c:spPr>
          <a:solidFill>
            <a:schemeClr val="accent2">
              <a:lumMod val="60000"/>
            </a:schemeClr>
          </a:solidFill>
          <a:ln>
            <a:solidFill>
              <a:schemeClr val="bg1"/>
            </a:solidFill>
          </a:ln>
          <a:effectLst/>
        </c:spPr>
      </c:pivotFmt>
      <c:pivotFmt>
        <c:idx val="119"/>
        <c:spPr>
          <a:solidFill>
            <a:schemeClr val="accent3">
              <a:lumMod val="60000"/>
            </a:schemeClr>
          </a:solidFill>
          <a:ln>
            <a:solidFill>
              <a:schemeClr val="bg1"/>
            </a:solidFill>
          </a:ln>
          <a:effectLst/>
        </c:spPr>
      </c:pivotFmt>
      <c:pivotFmt>
        <c:idx val="120"/>
        <c:spPr>
          <a:solidFill>
            <a:schemeClr val="accent4">
              <a:lumMod val="60000"/>
            </a:schemeClr>
          </a:solidFill>
          <a:ln>
            <a:solidFill>
              <a:schemeClr val="bg1"/>
            </a:solidFill>
          </a:ln>
          <a:effectLst/>
        </c:spPr>
      </c:pivotFmt>
      <c:pivotFmt>
        <c:idx val="121"/>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solidFill>
              <a:schemeClr val="bg1"/>
            </a:solidFill>
          </a:ln>
          <a:effectLst/>
        </c:spPr>
      </c:pivotFmt>
      <c:pivotFmt>
        <c:idx val="123"/>
        <c:spPr>
          <a:solidFill>
            <a:schemeClr val="accent2"/>
          </a:solidFill>
          <a:ln>
            <a:solidFill>
              <a:schemeClr val="bg1"/>
            </a:solidFill>
          </a:ln>
          <a:effectLst/>
        </c:spPr>
      </c:pivotFmt>
      <c:pivotFmt>
        <c:idx val="124"/>
        <c:spPr>
          <a:solidFill>
            <a:schemeClr val="accent3"/>
          </a:solidFill>
          <a:ln>
            <a:solidFill>
              <a:schemeClr val="bg1"/>
            </a:solidFill>
          </a:ln>
          <a:effectLst/>
        </c:spPr>
      </c:pivotFmt>
      <c:pivotFmt>
        <c:idx val="125"/>
        <c:spPr>
          <a:solidFill>
            <a:schemeClr val="accent4"/>
          </a:solidFill>
          <a:ln>
            <a:solidFill>
              <a:schemeClr val="bg1"/>
            </a:solidFill>
          </a:ln>
          <a:effectLst/>
        </c:spPr>
      </c:pivotFmt>
      <c:pivotFmt>
        <c:idx val="126"/>
        <c:spPr>
          <a:solidFill>
            <a:schemeClr val="accent5"/>
          </a:solidFill>
          <a:ln>
            <a:solidFill>
              <a:schemeClr val="bg1"/>
            </a:solidFill>
          </a:ln>
          <a:effectLst/>
        </c:spPr>
      </c:pivotFmt>
      <c:pivotFmt>
        <c:idx val="127"/>
        <c:spPr>
          <a:solidFill>
            <a:schemeClr val="accent6"/>
          </a:solidFill>
          <a:ln>
            <a:solidFill>
              <a:schemeClr val="bg1"/>
            </a:solidFill>
          </a:ln>
          <a:effectLst/>
        </c:spPr>
      </c:pivotFmt>
      <c:pivotFmt>
        <c:idx val="128"/>
        <c:spPr>
          <a:solidFill>
            <a:schemeClr val="accent1">
              <a:lumMod val="60000"/>
            </a:schemeClr>
          </a:solidFill>
          <a:ln>
            <a:solidFill>
              <a:schemeClr val="bg1"/>
            </a:solidFill>
          </a:ln>
          <a:effectLst/>
        </c:spPr>
      </c:pivotFmt>
      <c:pivotFmt>
        <c:idx val="129"/>
        <c:spPr>
          <a:solidFill>
            <a:schemeClr val="accent2">
              <a:lumMod val="60000"/>
            </a:schemeClr>
          </a:solidFill>
          <a:ln>
            <a:solidFill>
              <a:schemeClr val="bg1"/>
            </a:solidFill>
          </a:ln>
          <a:effectLst/>
        </c:spPr>
      </c:pivotFmt>
      <c:pivotFmt>
        <c:idx val="130"/>
        <c:spPr>
          <a:solidFill>
            <a:schemeClr val="accent3">
              <a:lumMod val="60000"/>
            </a:schemeClr>
          </a:solidFill>
          <a:ln>
            <a:solidFill>
              <a:schemeClr val="bg1"/>
            </a:solidFill>
          </a:ln>
          <a:effectLst/>
        </c:spPr>
      </c:pivotFmt>
      <c:pivotFmt>
        <c:idx val="131"/>
        <c:spPr>
          <a:solidFill>
            <a:schemeClr val="accent4">
              <a:lumMod val="60000"/>
            </a:schemeClr>
          </a:solidFill>
          <a:ln>
            <a:solidFill>
              <a:schemeClr val="bg1"/>
            </a:solidFill>
          </a:ln>
          <a:effectLst/>
        </c:spPr>
      </c:pivotFmt>
    </c:pivotFmts>
    <c:view3D>
      <c:rotX val="30"/>
      <c:rotY val="0"/>
      <c:depthPercent val="100"/>
      <c:rAngAx val="0"/>
    </c:view3D>
    <c:floor>
      <c:thickness val="0"/>
    </c:floor>
    <c:sideWall>
      <c:thickness val="0"/>
    </c:sideWall>
    <c:backWall>
      <c:thickness val="0"/>
    </c:backWall>
    <c:plotArea>
      <c:layout>
        <c:manualLayout>
          <c:layoutTarget val="inner"/>
          <c:xMode val="edge"/>
          <c:yMode val="edge"/>
          <c:x val="3.8421052631578897E-2"/>
          <c:y val="0.19722222222222199"/>
          <c:w val="0.77105263157894699"/>
          <c:h val="0.65833333333333299"/>
        </c:manualLayout>
      </c:layout>
      <c:pie3DChart>
        <c:varyColors val="1"/>
        <c:ser>
          <c:idx val="0"/>
          <c:order val="0"/>
          <c:tx>
            <c:strRef>
              <c:f>Sheet1!$B$3:$B$4</c:f>
              <c:strCache>
                <c:ptCount val="1"/>
                <c:pt idx="0">
                  <c:v>HIGH</c:v>
                </c:pt>
              </c:strCache>
            </c:strRef>
          </c:tx>
          <c:spPr>
            <a:scene3d>
              <a:camera prst="orthographicFront"/>
              <a:lightRig rig="threePt" dir="t"/>
            </a:scene3d>
            <a:sp3d contourW="9525"/>
          </c:spPr>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9A-5341-BEC1-B98A92DF7E21}"/>
            </c:ext>
          </c:extLst>
        </c:ser>
        <c:ser>
          <c:idx val="1"/>
          <c:order val="1"/>
          <c:tx>
            <c:strRef>
              <c:f>Sheet1!$C$3:$C$4</c:f>
              <c:strCache>
                <c:ptCount val="1"/>
                <c:pt idx="0">
                  <c:v>LOW</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F9A-5341-BEC1-B98A92DF7E21}"/>
            </c:ext>
          </c:extLst>
        </c:ser>
        <c:ser>
          <c:idx val="2"/>
          <c:order val="2"/>
          <c:tx>
            <c:strRef>
              <c:f>Sheet1!$D$3:$D$4</c:f>
              <c:strCache>
                <c:ptCount val="1"/>
                <c:pt idx="0">
                  <c:v>MEDIUM</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F9A-5341-BEC1-B98A92DF7E21}"/>
            </c:ext>
          </c:extLst>
        </c:ser>
        <c:ser>
          <c:idx val="3"/>
          <c:order val="3"/>
          <c:tx>
            <c:strRef>
              <c:f>Sheet1!$E$3:$E$4</c:f>
              <c:strCache>
                <c:ptCount val="1"/>
                <c:pt idx="0">
                  <c:v>VERY HIGH</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F9A-5341-BEC1-B98A92DF7E21}"/>
            </c:ext>
          </c:extLst>
        </c:ser>
        <c:dLbls>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a:t>Dheborah </a:t>
            </a:r>
            <a:r>
              <a:rPr lang="en-IN" sz="2400" dirty="0"/>
              <a:t>Christina. R</a:t>
            </a:r>
          </a:p>
          <a:p>
            <a:r>
              <a:rPr lang="en-US" sz="2400" dirty="0"/>
              <a:t>REGISTER NO:</a:t>
            </a:r>
            <a:r>
              <a:rPr lang="en-IN" sz="2400" dirty="0"/>
              <a:t>312214999</a:t>
            </a:r>
            <a:endParaRPr lang="en-US" sz="2400" dirty="0"/>
          </a:p>
          <a:p>
            <a:r>
              <a:rPr lang="en-US" sz="2400" dirty="0"/>
              <a:t>DEPARTMENT:</a:t>
            </a:r>
            <a:r>
              <a:rPr lang="en-IN" sz="2400" dirty="0"/>
              <a:t>Commerce</a:t>
            </a:r>
            <a:endParaRPr lang="en-US" sz="2400" dirty="0"/>
          </a:p>
          <a:p>
            <a:r>
              <a:rPr lang="en-US" sz="2400" dirty="0"/>
              <a:t>COLLEGE</a:t>
            </a:r>
            <a:r>
              <a:rPr lang="en-IN" sz="2400" dirty="0"/>
              <a:t>:</a:t>
            </a:r>
            <a:r>
              <a:rPr lang="en-IN" sz="2400" dirty="0" err="1"/>
              <a:t>Soka</a:t>
            </a:r>
            <a:r>
              <a:rPr lang="en-IN" sz="2400" dirty="0"/>
              <a:t> Ikeda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7115902-808F-2367-1F5C-8796A2BB3F14}"/>
              </a:ext>
            </a:extLst>
          </p:cNvPr>
          <p:cNvSpPr txBox="1"/>
          <p:nvPr/>
        </p:nvSpPr>
        <p:spPr>
          <a:xfrm>
            <a:off x="562332" y="1546412"/>
            <a:ext cx="7683160" cy="3108543"/>
          </a:xfrm>
          <a:prstGeom prst="rect">
            <a:avLst/>
          </a:prstGeom>
          <a:noFill/>
        </p:spPr>
        <p:txBody>
          <a:bodyPr wrap="square">
            <a:spAutoFit/>
          </a:bodyPr>
          <a:lstStyle/>
          <a:p>
            <a:pPr marL="457200" indent="-457200">
              <a:buAutoNum type="arabicPeriod"/>
            </a:pPr>
            <a:r>
              <a:rPr lang="en-US" sz="2800" dirty="0"/>
              <a:t>Predict employee turnover or retention</a:t>
            </a:r>
            <a:r>
              <a:rPr lang="en-IN" sz="2800" dirty="0"/>
              <a:t> </a:t>
            </a:r>
          </a:p>
          <a:p>
            <a:r>
              <a:rPr lang="en-US" sz="2800" dirty="0"/>
              <a:t>2. Identify factors influencing employee performance or engagement</a:t>
            </a:r>
            <a:endParaRPr lang="en-IN" sz="2800" dirty="0"/>
          </a:p>
          <a:p>
            <a:r>
              <a:rPr lang="en-US" sz="2800" dirty="0"/>
              <a:t>3. Optimize staffing levels or resource allocation</a:t>
            </a:r>
            <a:r>
              <a:rPr lang="en-IN" sz="2800" dirty="0"/>
              <a:t> </a:t>
            </a:r>
          </a:p>
          <a:p>
            <a:r>
              <a:rPr lang="en-US" sz="2800" dirty="0"/>
              <a:t>4. Simulate the impact of different HR policies or initiatives</a:t>
            </a:r>
            <a:endParaRPr lang="en-IN" sz="2800" dirty="0"/>
          </a:p>
          <a:p>
            <a:r>
              <a:rPr lang="en-US" sz="2800" dirty="0"/>
              <a:t>5. Forecast future HR trends or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E36F9B5-FAAE-F687-02C4-448333267F08}"/>
              </a:ext>
            </a:extLst>
          </p:cNvPr>
          <p:cNvGraphicFramePr>
            <a:graphicFrameLocks/>
          </p:cNvGraphicFramePr>
          <p:nvPr>
            <p:extLst>
              <p:ext uri="{D42A27DB-BD31-4B8C-83A1-F6EECF244321}">
                <p14:modId xmlns:p14="http://schemas.microsoft.com/office/powerpoint/2010/main" val="319019371"/>
              </p:ext>
            </p:extLst>
          </p:nvPr>
        </p:nvGraphicFramePr>
        <p:xfrm>
          <a:off x="1312362" y="1576974"/>
          <a:ext cx="7220408" cy="46942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712E2D-8F7E-CFC0-ADFC-6897754B1680}"/>
              </a:ext>
            </a:extLst>
          </p:cNvPr>
          <p:cNvSpPr txBox="1"/>
          <p:nvPr/>
        </p:nvSpPr>
        <p:spPr>
          <a:xfrm>
            <a:off x="886283" y="1779603"/>
            <a:ext cx="6161197" cy="2315638"/>
          </a:xfrm>
          <a:prstGeom prst="rect">
            <a:avLst/>
          </a:prstGeom>
          <a:noFill/>
        </p:spPr>
        <p:txBody>
          <a:bodyPr wrap="square">
            <a:spAutoFit/>
          </a:bodyPr>
          <a:lstStyle/>
          <a:p>
            <a:r>
              <a:rPr lang="en-IN" sz="2400" dirty="0"/>
              <a:t>In </a:t>
            </a:r>
            <a:r>
              <a:rPr lang="en-US" sz="2400" dirty="0"/>
              <a:t>conclusion for an employee data set analysis in Excel,  "Excel analysis of employee data uncovered trends, insights, and areas for improvement, empowering HR and leadership to make informed decisions and drive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030" y="962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93780"/>
          </a:xfrm>
          <a:prstGeom prst="rect">
            <a:avLst/>
          </a:prstGeom>
        </p:spPr>
        <p:txBody>
          <a:bodyPr vert="horz" wrap="square" lIns="0" tIns="16510" rIns="0" bIns="0" rtlCol="0">
            <a:spAutoFit/>
          </a:bodyPr>
          <a:lstStyle/>
          <a:p>
            <a:pPr algn="l"/>
            <a:r>
              <a:rPr lang="en-IN" sz="4250"/>
              <a:t>Problem Statement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A2622F0-E855-3D97-4EF2-7B9EAB97108C}"/>
              </a:ext>
            </a:extLst>
          </p:cNvPr>
          <p:cNvSpPr txBox="1"/>
          <p:nvPr/>
        </p:nvSpPr>
        <p:spPr>
          <a:xfrm>
            <a:off x="397299" y="1695449"/>
            <a:ext cx="5953380" cy="2677656"/>
          </a:xfrm>
          <a:prstGeom prst="rect">
            <a:avLst/>
          </a:prstGeom>
          <a:noFill/>
        </p:spPr>
        <p:txBody>
          <a:bodyPr wrap="square" rtlCol="0">
            <a:spAutoFit/>
          </a:bodyPr>
          <a:lstStyle/>
          <a:p>
            <a:pPr algn="l"/>
            <a:r>
              <a:rPr lang="en-IN" sz="2400" dirty="0"/>
              <a:t>Can we identify early warning signs of underperformance and develop targeted interventions?
How can we foster a culture of continuous learning and improvement within the organization?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491400" y="2322674"/>
            <a:ext cx="7423999" cy="1569660"/>
          </a:xfrm>
          <a:prstGeom prst="rect">
            <a:avLst/>
          </a:prstGeom>
          <a:noFill/>
        </p:spPr>
        <p:txBody>
          <a:bodyPr wrap="square" rtlCol="0">
            <a:spAutoFit/>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Objective: To analyze and gain insights from employee data using Excel, identifying trends, patterns, and correlations to inform HR decisions and drive business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2B47250-83B8-708C-FC23-3F02E699F005}"/>
              </a:ext>
            </a:extLst>
          </p:cNvPr>
          <p:cNvSpPr txBox="1"/>
          <p:nvPr/>
        </p:nvSpPr>
        <p:spPr>
          <a:xfrm>
            <a:off x="1032979" y="2019300"/>
            <a:ext cx="6100074" cy="1200329"/>
          </a:xfrm>
          <a:prstGeom prst="rect">
            <a:avLst/>
          </a:prstGeom>
          <a:noFill/>
        </p:spPr>
        <p:txBody>
          <a:bodyPr wrap="square">
            <a:spAutoFit/>
          </a:bodyPr>
          <a:lstStyle/>
          <a:p>
            <a:r>
              <a:rPr lang="en-IN" sz="3600" b="1" dirty="0"/>
              <a:t>Organisation</a:t>
            </a:r>
          </a:p>
          <a:p>
            <a:r>
              <a:rPr lang="en-IN" sz="3600" b="1" dirty="0"/>
              <a:t>Employee</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2068A6F-63F9-1576-904D-05093E895915}"/>
              </a:ext>
            </a:extLst>
          </p:cNvPr>
          <p:cNvSpPr txBox="1"/>
          <p:nvPr/>
        </p:nvSpPr>
        <p:spPr>
          <a:xfrm>
            <a:off x="3135610" y="2090172"/>
            <a:ext cx="6100074" cy="3416320"/>
          </a:xfrm>
          <a:prstGeom prst="rect">
            <a:avLst/>
          </a:prstGeom>
          <a:noFill/>
        </p:spPr>
        <p:txBody>
          <a:bodyPr wrap="square">
            <a:spAutoFit/>
          </a:bodyPr>
          <a:lstStyle/>
          <a:p>
            <a:pPr marL="0" indent="0">
              <a:buNone/>
            </a:pPr>
            <a:r>
              <a:rPr lang="en-IN" sz="2400" b="1" dirty="0"/>
              <a:t>=IFS (Z2=5”VERY HIGH” Z2 4 “HIGH” Z2 3 “MED” TRUE, “LOW”) to calculate </a:t>
            </a:r>
          </a:p>
          <a:p>
            <a:pPr marL="0" indent="0">
              <a:buNone/>
            </a:pPr>
            <a:r>
              <a:rPr lang="en-IN" sz="2400" b="1" dirty="0"/>
              <a:t>Employee performance</a:t>
            </a:r>
          </a:p>
          <a:p>
            <a:pPr marL="0" indent="0">
              <a:buNone/>
            </a:pPr>
            <a:r>
              <a:rPr lang="en-IN" sz="2400" b="1" dirty="0"/>
              <a:t> </a:t>
            </a:r>
          </a:p>
          <a:p>
            <a:pPr marL="0" indent="0">
              <a:buNone/>
            </a:pPr>
            <a:r>
              <a:rPr lang="en-IN" sz="2400" b="1" dirty="0"/>
              <a:t>PIVOT TABLE –summary </a:t>
            </a:r>
          </a:p>
          <a:p>
            <a:pPr marL="0" indent="0">
              <a:buNone/>
            </a:pPr>
            <a:r>
              <a:rPr lang="en-IN" sz="2400" b="1" dirty="0"/>
              <a:t>GRAPH-data visualization </a:t>
            </a:r>
          </a:p>
          <a:p>
            <a:pPr marL="0" indent="0">
              <a:buNone/>
            </a:pPr>
            <a:r>
              <a:rPr lang="en-IN" sz="2400" b="1" dirty="0" err="1"/>
              <a:t>Condtion</a:t>
            </a:r>
            <a:r>
              <a:rPr lang="en-IN" sz="2400" b="1" dirty="0"/>
              <a:t> formatting –find out blanks</a:t>
            </a:r>
          </a:p>
          <a:p>
            <a:pPr marL="0" indent="0">
              <a:buNone/>
            </a:pPr>
            <a:endParaRPr lang="en-IN" sz="2400" b="1" dirty="0"/>
          </a:p>
          <a:p>
            <a:pPr marL="0" indent="0">
              <a:buNone/>
            </a:pPr>
            <a:r>
              <a:rPr lang="en-IN" sz="2400" b="1" dirty="0"/>
              <a:t>Filters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1707D26-8CE3-AB88-81A0-95D9805CB92C}"/>
              </a:ext>
            </a:extLst>
          </p:cNvPr>
          <p:cNvSpPr txBox="1"/>
          <p:nvPr/>
        </p:nvSpPr>
        <p:spPr>
          <a:xfrm>
            <a:off x="755332" y="1498576"/>
            <a:ext cx="8327545" cy="3416320"/>
          </a:xfrm>
          <a:prstGeom prst="rect">
            <a:avLst/>
          </a:prstGeom>
          <a:noFill/>
        </p:spPr>
        <p:txBody>
          <a:bodyPr wrap="square">
            <a:spAutoFit/>
          </a:bodyPr>
          <a:lstStyle/>
          <a:p>
            <a:r>
              <a:rPr lang="en-US" sz="2400" dirty="0"/>
              <a:t>We took the employee </a:t>
            </a:r>
            <a:r>
              <a:rPr lang="en-US" sz="2400" dirty="0" err="1"/>
              <a:t>datas</a:t>
            </a:r>
            <a:r>
              <a:rPr lang="en-US" sz="2400" dirty="0"/>
              <a:t> from </a:t>
            </a:r>
            <a:r>
              <a:rPr lang="en-US" sz="2400" dirty="0" err="1"/>
              <a:t>kaggle</a:t>
            </a:r>
            <a:r>
              <a:rPr lang="en-US" sz="2400" dirty="0"/>
              <a:t> website. </a:t>
            </a:r>
            <a:endParaRPr lang="en-IN" sz="2400" dirty="0"/>
          </a:p>
          <a:p>
            <a:r>
              <a:rPr lang="en-US" sz="2400" dirty="0"/>
              <a:t>We have 26 features </a:t>
            </a:r>
            <a:r>
              <a:rPr lang="en-US" sz="2400" dirty="0" err="1"/>
              <a:t>totally.But</a:t>
            </a:r>
            <a:r>
              <a:rPr lang="en-US" sz="2400" dirty="0"/>
              <a:t>, We used only 9 of the features</a:t>
            </a:r>
            <a:endParaRPr lang="en-IN" sz="2400" dirty="0"/>
          </a:p>
          <a:p>
            <a:r>
              <a:rPr lang="en-US" sz="2400" dirty="0"/>
              <a:t>We entered the name of the employees in Alphabetical order. And we also </a:t>
            </a:r>
            <a:r>
              <a:rPr lang="en-US" sz="2400" dirty="0" err="1"/>
              <a:t>enterd</a:t>
            </a:r>
            <a:r>
              <a:rPr lang="en-US" sz="2400" dirty="0"/>
              <a:t> the employee type in Alphabetical </a:t>
            </a:r>
            <a:r>
              <a:rPr lang="en-US" sz="2400" dirty="0" err="1"/>
              <a:t>order.We</a:t>
            </a:r>
            <a:r>
              <a:rPr lang="en-US" sz="2400" dirty="0"/>
              <a:t> entered the performance level of the employee in Numerical value</a:t>
            </a:r>
            <a:endParaRPr lang="en-IN" sz="2400" dirty="0"/>
          </a:p>
          <a:p>
            <a:r>
              <a:rPr lang="en-US" sz="2400" dirty="0"/>
              <a:t>We entered the gender of the employees as Male/Female.</a:t>
            </a:r>
            <a:endParaRPr lang="en-IN" sz="2400" dirty="0"/>
          </a:p>
          <a:p>
            <a:r>
              <a:rPr lang="en-US" sz="2400" dirty="0"/>
              <a:t>We entered the data of employee rating in Numerical value. </a:t>
            </a:r>
            <a:r>
              <a:rPr lang="en-IN" sz="2400" dirty="0"/>
              <a:t>We</a:t>
            </a:r>
            <a:r>
              <a:rPr lang="en-US" sz="2400" dirty="0"/>
              <a:t> entered the Business unit in Alphabetical order.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r>
              <a:rPr lang="en-IN" sz="2800" b="0" i="0" dirty="0">
                <a:solidFill>
                  <a:srgbClr val="0D0D0D"/>
                </a:solidFill>
                <a:effectLst/>
                <a:latin typeface="Times New Roman" panose="02020603050405020304" pitchFamily="18" charset="0"/>
                <a:cs typeface="Times New Roman" panose="02020603050405020304" pitchFamily="18" charset="0"/>
              </a:rPr>
              <a:t>=IFS (Z2=5”VERY HIGH” Z2 4 “HIGH” Z2 3 “MED” TRUE, “LOW”) to calculate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Dhanalakshmi M</cp:lastModifiedBy>
  <cp:revision>24</cp:revision>
  <dcterms:created xsi:type="dcterms:W3CDTF">2024-03-29T15:07:22Z</dcterms:created>
  <dcterms:modified xsi:type="dcterms:W3CDTF">2024-09-07T04:32:09Z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