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Box 3"/>
          <p:cNvSpPr txBox="1"/>
          <p:nvPr/>
        </p:nvSpPr>
        <p:spPr>
          <a:xfrm>
            <a:off x="720725" y="2651125"/>
            <a:ext cx="11024235" cy="1764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b="1"/>
              <a:t>Name              : </a:t>
            </a:r>
            <a:r>
              <a:rPr lang="en-US"/>
              <a:t>  Dheeraj Surakasula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SkillBuild ID    : </a:t>
            </a:r>
            <a:r>
              <a:rPr lang="en-US"/>
              <a:t>  iamdheeraj2614@gmail.com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College Name :   </a:t>
            </a:r>
            <a:r>
              <a:rPr lang="en-US"/>
              <a:t>Vignan Institute of Information Technology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Internship Domain and Internship start and End Date : </a:t>
            </a:r>
            <a:r>
              <a:rPr lang="en-US"/>
              <a:t>  Artificial Intelligence / 19-08-2023 to 30-09-2023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/>
              <a:t> Sentiment Analysis of </a:t>
            </a:r>
            <a:r>
              <a:rPr lang="en-US" altLang="en-GB">
                <a:sym typeface="+mn-ea"/>
              </a:rPr>
              <a:t>Restaurant Reviews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57" y="1806194"/>
            <a:ext cx="11029615" cy="3634486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Unlock Customer Insights: Analyze restaurant reviews for sentiment to understand customer satisfaction.</a:t>
            </a:r>
            <a:endParaRPr lang="en-US"/>
          </a:p>
          <a:p>
            <a:endParaRPr lang="en-US"/>
          </a:p>
          <a:p>
            <a:r>
              <a:rPr lang="en-US"/>
              <a:t>Data-Driven Decisions: Use machine learning to categorize reviews as positive, negative, or neutral.</a:t>
            </a:r>
            <a:endParaRPr lang="en-US"/>
          </a:p>
          <a:p>
            <a:endParaRPr lang="en-US"/>
          </a:p>
          <a:p>
            <a:r>
              <a:rPr lang="en-US"/>
              <a:t>Enhance Dining Experience: Leverage sentiment analysis to improve food, service, and ambiance.</a:t>
            </a:r>
            <a:endParaRPr lang="en-US"/>
          </a:p>
          <a:p>
            <a:endParaRPr lang="en-US"/>
          </a:p>
          <a:p>
            <a:r>
              <a:rPr lang="en-US"/>
              <a:t>Actionable Feedback: Gain valuable insights for informed decision-making and customer-focused improvements.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Overview</a:t>
            </a:r>
            <a:endParaRPr lang="en-US"/>
          </a:p>
          <a:p>
            <a:r>
              <a:rPr lang="en-US"/>
              <a:t>Who are end Users </a:t>
            </a:r>
            <a:endParaRPr lang="en-US"/>
          </a:p>
          <a:p>
            <a:r>
              <a:rPr lang="en-US"/>
              <a:t>Solution and its valuble proposition</a:t>
            </a:r>
            <a:endParaRPr lang="en-US"/>
          </a:p>
          <a:p>
            <a:r>
              <a:rPr lang="en-US"/>
              <a:t>project Customization</a:t>
            </a:r>
            <a:endParaRPr lang="en-US"/>
          </a:p>
          <a:p>
            <a:r>
              <a:rPr lang="en-US"/>
              <a:t>Modelling</a:t>
            </a:r>
            <a:endParaRPr lang="en-US"/>
          </a:p>
          <a:p>
            <a:r>
              <a:rPr lang="en-US"/>
              <a:t>Results</a:t>
            </a:r>
            <a:endParaRPr lang="en-US"/>
          </a:p>
          <a:p>
            <a:r>
              <a:rPr lang="en-US"/>
              <a:t>Links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2340610"/>
            <a:ext cx="9581515" cy="3634740"/>
          </a:xfrm>
        </p:spPr>
        <p:txBody>
          <a:bodyPr/>
          <a:lstStyle/>
          <a:p>
            <a:r>
              <a:rPr lang="en-US"/>
              <a:t>Objective: Analyzing customer reviews to gauge sentiment (positive, negative) towards restaurant experiences.</a:t>
            </a:r>
            <a:endParaRPr lang="en-US"/>
          </a:p>
          <a:p>
            <a:endParaRPr lang="en-US"/>
          </a:p>
          <a:p>
            <a:r>
              <a:rPr lang="en-US"/>
              <a:t>Methodology: Utilizing natural language processing (NLP) techniques and machine learning models to automatically classify sentiments.</a:t>
            </a:r>
            <a:endParaRPr lang="en-US"/>
          </a:p>
          <a:p>
            <a:pPr marL="0" indent="0">
              <a:buNone/>
            </a:pPr>
            <a:r>
              <a:rPr lang="en-US"/>
              <a:t>Benefits:</a:t>
            </a:r>
            <a:endParaRPr lang="en-US"/>
          </a:p>
          <a:p>
            <a:r>
              <a:rPr lang="en-US"/>
              <a:t>Improved Customer Satisfaction: Identifying areas for restaurant improvement.</a:t>
            </a:r>
            <a:endParaRPr lang="en-US"/>
          </a:p>
          <a:p>
            <a:r>
              <a:rPr lang="en-US"/>
              <a:t>Real-time Feedback: Providing instant feedback for restaurant owners.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945" y="1715135"/>
            <a:ext cx="11029315" cy="259905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1. Restaurant Owners:To gain insights into customer sentiment and make improvements.</a:t>
            </a:r>
            <a:endParaRPr lang="en-US"/>
          </a:p>
          <a:p>
            <a:r>
              <a:rPr lang="en-US"/>
              <a:t>2. Restaurant Managers: For real-time feedback analysis and decision-making.</a:t>
            </a:r>
            <a:endParaRPr lang="en-US"/>
          </a:p>
          <a:p>
            <a:r>
              <a:rPr lang="en-US"/>
              <a:t>3. Customers: To view summarized sentiments and make informed dining choices.</a:t>
            </a:r>
            <a:endParaRPr lang="en-US"/>
          </a:p>
          <a:p>
            <a:r>
              <a:rPr lang="en-US"/>
              <a:t>4. Food Critics: To supplement their reviews with sentiment data for analysis.</a:t>
            </a:r>
            <a:endParaRPr lang="en-US"/>
          </a:p>
          <a:p>
            <a:r>
              <a:rPr lang="en-US"/>
              <a:t>5. Data Analysts: For in-depth sentiment trends and reports.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065" y="2074545"/>
            <a:ext cx="10175875" cy="4183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 Our sentiment analysis for restaurant reviews leverages advanced natural language processing (NLP) techniques and machine learning models to automatically classify customer sentiments in restaurant reviews.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</a:t>
            </a:r>
            <a:r>
              <a:rPr lang="en-US" b="1"/>
              <a:t>Value Proposition:</a:t>
            </a:r>
            <a:endParaRPr lang="en-US"/>
          </a:p>
          <a:p>
            <a:r>
              <a:rPr lang="en-US"/>
              <a:t>Efficient Insights: Quickly identify positive, negative, and neutral sentiments in reviews.</a:t>
            </a:r>
            <a:endParaRPr lang="en-US"/>
          </a:p>
          <a:p>
            <a:r>
              <a:rPr lang="en-US"/>
              <a:t>Improved Customer Experience: Empower restaurants to make data-driven improvements.</a:t>
            </a:r>
            <a:endParaRPr lang="en-US"/>
          </a:p>
          <a:p>
            <a:r>
              <a:rPr lang="en-US"/>
              <a:t>Real-time Feedback: Provide instant feedback to enhance restaurant operations.</a:t>
            </a:r>
            <a:endParaRPr lang="en-US"/>
          </a:p>
          <a:p>
            <a:r>
              <a:rPr lang="en-US"/>
              <a:t>Competitive Advantage:Gain an edge by understanding customer sentiments.</a:t>
            </a:r>
            <a:endParaRPr lang="en-US"/>
          </a:p>
          <a:p>
            <a:r>
              <a:rPr lang="en-US"/>
              <a:t>Enhanced Decision-making: Enable stakeholders to make informed choices for growth.</a:t>
            </a:r>
            <a:endParaRPr lang="en-US"/>
          </a:p>
          <a:p>
            <a:r>
              <a:rPr lang="en-US"/>
              <a:t>Customer Satisfaction: Ultimately, our solution leads to happier customers and better dining experiences.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/>
              <a:t>While the core sentiment analysis project may not have undergone significant changes, the implementation of a Flask web application adds a layer of interactivity and usability.</a:t>
            </a:r>
            <a:endParaRPr lang="en-US"/>
          </a:p>
          <a:p>
            <a:r>
              <a:rPr lang="en-US"/>
              <a:t>By adding a Flask web application, the project becomes more interactive, user-centric, and accessible, ultimately enhancing its utility and user engagement.</a:t>
            </a:r>
            <a:endParaRPr lang="en-US"/>
          </a:p>
          <a:p>
            <a:r>
              <a:rPr lang="en-US"/>
              <a:t>Deployment of this Flask app using Heroku or AWS will be very helpful for easier access 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36" y="1380591"/>
            <a:ext cx="11029615" cy="3634486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1. Data Preprocessing</a:t>
            </a:r>
            <a:endParaRPr lang="en-US"/>
          </a:p>
          <a:p>
            <a:r>
              <a:rPr lang="en-US"/>
              <a:t>2. Feature Extraction</a:t>
            </a:r>
            <a:endParaRPr lang="en-US"/>
          </a:p>
          <a:p>
            <a:r>
              <a:rPr lang="en-US"/>
              <a:t>3. Model Selection</a:t>
            </a:r>
            <a:endParaRPr lang="en-US"/>
          </a:p>
          <a:p>
            <a:r>
              <a:rPr lang="en-US"/>
              <a:t>4. Training and Validation</a:t>
            </a:r>
            <a:endParaRPr lang="en-US"/>
          </a:p>
          <a:p>
            <a:r>
              <a:rPr lang="en-US"/>
              <a:t>5. Hyperparameter Tuning</a:t>
            </a:r>
            <a:endParaRPr lang="en-US"/>
          </a:p>
          <a:p>
            <a:r>
              <a:rPr lang="en-US"/>
              <a:t>6. Model Evaluation</a:t>
            </a:r>
            <a:endParaRPr lang="en-US"/>
          </a:p>
          <a:p>
            <a:r>
              <a:rPr lang="en-US"/>
              <a:t>7. Deployment</a:t>
            </a:r>
            <a:endParaRPr lang="en-US"/>
          </a:p>
          <a:p>
            <a:r>
              <a:rPr lang="en-US"/>
              <a:t>8. Monitoring and Maintenance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682115"/>
            <a:ext cx="11029315" cy="4027170"/>
          </a:xfrm>
        </p:spPr>
        <p:txBody>
          <a:bodyPr/>
          <a:lstStyle/>
          <a:p>
            <a:r>
              <a:rPr lang="en-US"/>
              <a:t>Sentiment Analysis: 70% accuracy.</a:t>
            </a:r>
            <a:endParaRPr lang="en-US"/>
          </a:p>
          <a:p>
            <a:r>
              <a:rPr lang="en-US"/>
              <a:t>Web Platform: Implemented for user-friendly access.</a:t>
            </a:r>
            <a:endParaRPr lang="en-US"/>
          </a:p>
          <a:p>
            <a:r>
              <a:rPr lang="en-US"/>
              <a:t>Key Insights: Majority of reviews are positive.</a:t>
            </a:r>
            <a:endParaRPr lang="en-US"/>
          </a:p>
          <a:p>
            <a:r>
              <a:rPr lang="en-US"/>
              <a:t>User Feedback: Positive and aligns with sentiment analysis.</a:t>
            </a:r>
            <a:endParaRPr lang="en-US"/>
          </a:p>
          <a:p>
            <a:r>
              <a:rPr lang="en-US"/>
              <a:t>Future Plans: Enhance accuracy and expand web platform features.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41E7CA09-9778-4414-AE97-8064B12DA30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3361</Words>
  <Application>WPS Presentation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Franklin Gothic Book</vt:lpstr>
      <vt:lpstr>Franklin Gothic Demi</vt:lpstr>
      <vt:lpstr>Microsoft YaHei</vt:lpstr>
      <vt:lpstr>Arial Unicode MS</vt:lpstr>
      <vt:lpstr>Calibri</vt:lpstr>
      <vt:lpstr>DividendVTI</vt:lpstr>
      <vt:lpstr>Student Details</vt:lpstr>
      <vt:lpstr> Sentiment Analysis of Restaurant Reviews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sriyo</cp:lastModifiedBy>
  <cp:revision>3</cp:revision>
  <dcterms:created xsi:type="dcterms:W3CDTF">2021-05-26T16:50:00Z</dcterms:created>
  <dcterms:modified xsi:type="dcterms:W3CDTF">2023-09-23T07:31:43Z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2504824836CC4CE59D0FDBF378D844EE_13</vt:lpwstr>
  </property>
  <property fmtid="{D5CDD505-2E9C-101B-9397-08002B2CF9AE}" pid="4" name="KSOProductBuildVer">
    <vt:lpwstr>1033-12.2.0.13215</vt:lpwstr>
  </property>
</Properties>
</file>