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27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9548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738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313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75926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0730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5069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60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29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419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98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28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64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06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61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43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06872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1610255" y="104923"/>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020802" y="3051058"/>
            <a:ext cx="8334377" cy="1800225"/>
          </a:xfrm>
        </p:spPr>
        <p:txBody>
          <a:bodyPr>
            <a:normAutofit fontScale="925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Dheekshitha.R</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453274" y="1604433"/>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20486" y="1329119"/>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557794"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399175" y="1333501"/>
            <a:ext cx="10060441" cy="4914899"/>
          </a:xfrm>
        </p:spPr>
        <p:txBody>
          <a:bodyPr>
            <a:normAutofit fontScale="85000" lnSpcReduction="1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285750" y="1464147"/>
            <a:ext cx="10817679" cy="4906433"/>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EDAF2FF6-999B-41E6-4B46-0A1E7338B0DB}"/>
              </a:ext>
            </a:extLst>
          </p:cNvPr>
          <p:cNvPicPr>
            <a:picLocks noGrp="1" noChangeAspect="1"/>
          </p:cNvPicPr>
          <p:nvPr>
            <p:ph sz="half" idx="1"/>
          </p:nvPr>
        </p:nvPicPr>
        <p:blipFill>
          <a:blip r:embed="rId2"/>
          <a:stretch>
            <a:fillRect/>
          </a:stretch>
        </p:blipFill>
        <p:spPr>
          <a:xfrm>
            <a:off x="547235" y="1853160"/>
            <a:ext cx="4542290" cy="3903828"/>
          </a:xfrm>
        </p:spPr>
      </p:pic>
      <p:pic>
        <p:nvPicPr>
          <p:cNvPr id="12" name="Content Placeholder 11">
            <a:extLst>
              <a:ext uri="{FF2B5EF4-FFF2-40B4-BE49-F238E27FC236}">
                <a16:creationId xmlns:a16="http://schemas.microsoft.com/office/drawing/2014/main" id="{A00AC512-A9C9-09D1-14CF-D7497CEDF39A}"/>
              </a:ext>
            </a:extLst>
          </p:cNvPr>
          <p:cNvPicPr>
            <a:picLocks noGrp="1" noChangeAspect="1"/>
          </p:cNvPicPr>
          <p:nvPr>
            <p:ph sz="half" idx="2"/>
          </p:nvPr>
        </p:nvPicPr>
        <p:blipFill>
          <a:blip r:embed="rId3"/>
          <a:stretch>
            <a:fillRect/>
          </a:stretch>
        </p:blipFill>
        <p:spPr>
          <a:xfrm>
            <a:off x="5416095" y="1853160"/>
            <a:ext cx="4474353" cy="3726546"/>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105</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Trebuchet MS</vt:lpstr>
      <vt:lpstr>Wingdings 3</vt:lpstr>
      <vt:lpstr>Facet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Kavi Shree</cp:lastModifiedBy>
  <cp:revision>9</cp:revision>
  <dcterms:created xsi:type="dcterms:W3CDTF">2024-04-03T00:18:32Z</dcterms:created>
  <dcterms:modified xsi:type="dcterms:W3CDTF">2024-04-05T04:42:02Z</dcterms:modified>
</cp:coreProperties>
</file>