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58" r:id="rId12"/>
    <p:sldId id="266" r:id="rId13"/>
    <p:sldId id="267" r:id="rId14"/>
    <p:sldId id="268" r:id="rId15"/>
    <p:sldId id="259" r:id="rId16"/>
    <p:sldId id="260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1796-509F-F297-0EAD-6975F160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17D12-BE7E-0B33-912B-995A9B34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4080-6172-893F-8229-ED45EDD3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F3D1-9F18-C8CB-1ED4-10611234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E553-2E37-11D9-61CE-BBC6ABE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9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D91D-1067-6296-2395-D46F31C0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8B49-27C9-CBD2-3657-4B37150F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2D9D-45E6-1608-2925-B7C6611C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B952-35AA-9D09-A746-CAFE555C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1079-948C-D956-9065-192AF8B5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9622C-2B8F-B8DB-3E3C-494BA58F5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DAD61-AA1D-FA61-B0C1-1641FA39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ACE8-5320-47E6-28DC-C75D806D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CA26-CFBF-9126-449B-F8B98453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E620-BCE4-15A8-9ED0-14BC960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34E8-9CE9-F35D-4388-11B9720D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6143-17E6-EFDC-29D9-514B0A74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37F0-CD8E-5A44-E64D-3200E5F5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291E-6955-A03A-8551-BD0A60B6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932B-92C3-DC8D-EBE1-2A3B01DC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1528-F627-5CAF-85FD-17A92FCA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500-C1DE-BB80-261E-C9667D6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9952-D06A-73D1-BC15-602895AA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6D9F-115F-6A4B-EB32-D93CFF74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A783-71A4-8F2B-0477-3A9E1D94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29F-4BD9-BA38-5DBA-B3A5BCCA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701D-C0A9-B458-7716-2A6C5A65B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51148-AB56-9702-A661-8DDF97C4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7262-D9FA-2EF6-BEA7-ADB55B2E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5F14-2404-55D9-2B69-35F7E6B3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EC88-7937-B04D-B079-95449918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053-D8AC-D31C-0B3C-2956825A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5115-3A3A-5CB8-3A71-6525801D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A3FDA-C7B1-6B18-401F-57C2BC54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D95BA-BF5F-B650-2CFB-AFD15198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5F51D-2E56-F3C1-0486-78837BAE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B5562-1E91-F049-9097-CF090A7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69EE6-D48C-CE1E-B051-BEFD2B6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05AB7-44A3-CCD2-F977-84C99363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D808-BE82-17F6-CE29-8E454FAE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7EA8C-778B-42A5-69A8-1FBE1293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53CE-1DCB-C380-3D1A-C4A999A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12D9E-4775-71B5-F1CA-50218090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8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32718-27E2-3999-CC7E-4AD111B2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D0A0F-416E-EA34-3209-FD643147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24D1-1F2F-69CE-97AE-E929338A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1D1-B3A2-F6BB-5C54-DAE666AF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DD3-7595-79A9-DDFC-24F3B56F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BF0C-A946-6536-C17B-AD5D23EF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6072-5993-F345-53F7-D0BAA42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F2373-B626-E938-2B58-5E0BE27A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2408-87C5-43B5-DD44-288687F6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8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0E04-F6A4-401C-6B41-36546DD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4A4EC-8AC6-24C0-47EE-25B8E8CBA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B60C2-17BA-5212-DCEE-D4B174FB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645E-986A-39DA-EAE5-E1BF6BD5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BB185-AF13-7D2E-743F-C4C3327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F8B9-94FF-8BF1-8097-A1B1FA59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9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12E09-50F9-6AD8-4217-48AA6332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3DB3-0898-D193-76A6-42D9C236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D0E9-C1CF-3564-21B4-A29C01997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48EF-71D6-43D2-8294-93ECD1B5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0C6E-D187-0B96-0509-CC6C7843C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DA2-DCD3-5DCD-F535-9EF2BD80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9433"/>
            <a:ext cx="9144000" cy="2387600"/>
          </a:xfrm>
        </p:spPr>
        <p:txBody>
          <a:bodyPr/>
          <a:lstStyle/>
          <a:p>
            <a:r>
              <a:rPr lang="en-GB" dirty="0"/>
              <a:t>RedBus Project</a:t>
            </a:r>
          </a:p>
        </p:txBody>
      </p:sp>
    </p:spTree>
    <p:extLst>
      <p:ext uri="{BB962C8B-B14F-4D97-AF65-F5344CB8AC3E}">
        <p14:creationId xmlns:p14="http://schemas.microsoft.com/office/powerpoint/2010/main" val="39145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93BD-1427-D04F-6F66-4735094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– Preparing Data and Insert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4BED-32CC-0F0C-9637-232A41BA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1535374"/>
            <a:ext cx="6611203" cy="1972101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Create columns of the table and set datatypes of each column</a:t>
            </a:r>
          </a:p>
          <a:p>
            <a:r>
              <a:rPr lang="en-GB" sz="2000" dirty="0" err="1"/>
              <a:t>table_name</a:t>
            </a:r>
            <a:r>
              <a:rPr lang="en-GB" sz="2000" dirty="0"/>
              <a:t> = ‘</a:t>
            </a:r>
            <a:r>
              <a:rPr lang="en-GB" sz="2000" dirty="0" err="1"/>
              <a:t>redbus_final</a:t>
            </a:r>
            <a:r>
              <a:rPr lang="en-GB" sz="2000" dirty="0"/>
              <a:t>’ table is created</a:t>
            </a:r>
          </a:p>
          <a:p>
            <a:r>
              <a:rPr lang="en-GB" sz="2000" dirty="0"/>
              <a:t>__</a:t>
            </a:r>
            <a:r>
              <a:rPr lang="en-GB" sz="2000" dirty="0" err="1"/>
              <a:t>init</a:t>
            </a:r>
            <a:r>
              <a:rPr lang="en-GB" sz="2000" dirty="0"/>
              <a:t>__ - </a:t>
            </a:r>
            <a:r>
              <a:rPr lang="en-US" sz="2000" dirty="0"/>
              <a:t> It allows you to create an instance of the Base class with specific values for each column.</a:t>
            </a:r>
            <a:endParaRPr lang="en-GB" sz="2000" dirty="0"/>
          </a:p>
          <a:p>
            <a:r>
              <a:rPr lang="en-GB" sz="2000" dirty="0"/>
              <a:t>__</a:t>
            </a:r>
            <a:r>
              <a:rPr lang="en-GB" sz="2000" dirty="0" err="1"/>
              <a:t>repr</a:t>
            </a:r>
            <a:r>
              <a:rPr lang="en-GB" sz="2000" dirty="0"/>
              <a:t>__  - </a:t>
            </a:r>
            <a:r>
              <a:rPr lang="en-US" sz="2000" dirty="0"/>
              <a:t>returns a string representation of the object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BDDB4-9B5E-2059-BAEC-E7505BC4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59" y="1432987"/>
            <a:ext cx="2970247" cy="2177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11451-112D-629F-9FFE-F9784EF3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4" y="3691540"/>
            <a:ext cx="5156040" cy="218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97DA74-6CA3-E0B0-20C8-13D0785F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55" y="5119715"/>
            <a:ext cx="6227928" cy="65703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ED1F9F-AA64-875E-8342-40C5ACF1606A}"/>
              </a:ext>
            </a:extLst>
          </p:cNvPr>
          <p:cNvSpPr txBox="1">
            <a:spLocks/>
          </p:cNvSpPr>
          <p:nvPr/>
        </p:nvSpPr>
        <p:spPr>
          <a:xfrm>
            <a:off x="5759355" y="3814549"/>
            <a:ext cx="5711588" cy="116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Data is inserted row by row</a:t>
            </a:r>
          </a:p>
          <a:p>
            <a:r>
              <a:rPr lang="en-GB" sz="2000" dirty="0" err="1"/>
              <a:t>session.add</a:t>
            </a:r>
            <a:r>
              <a:rPr lang="en-GB" sz="2000" dirty="0"/>
              <a:t> – inserts each row and for loop repeats for all rows</a:t>
            </a:r>
          </a:p>
        </p:txBody>
      </p:sp>
    </p:spTree>
    <p:extLst>
      <p:ext uri="{BB962C8B-B14F-4D97-AF65-F5344CB8AC3E}">
        <p14:creationId xmlns:p14="http://schemas.microsoft.com/office/powerpoint/2010/main" val="27981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B784-45BC-F36E-9E8E-A131A33E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4" y="365125"/>
            <a:ext cx="10739652" cy="1325563"/>
          </a:xfrm>
        </p:spPr>
        <p:txBody>
          <a:bodyPr/>
          <a:lstStyle/>
          <a:p>
            <a:r>
              <a:rPr lang="en-GB" dirty="0"/>
              <a:t>First level filtration and New Pandas </a:t>
            </a:r>
            <a:r>
              <a:rPr lang="en-GB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D6B7-2BE1-77A9-54C0-152D85C7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797722" cy="1603374"/>
          </a:xfrm>
        </p:spPr>
        <p:txBody>
          <a:bodyPr>
            <a:normAutofit/>
          </a:bodyPr>
          <a:lstStyle/>
          <a:p>
            <a:r>
              <a:rPr lang="en-GB" sz="2000" dirty="0"/>
              <a:t>Checks user inputs, </a:t>
            </a:r>
            <a:r>
              <a:rPr lang="en-GB" sz="2000" dirty="0" err="1"/>
              <a:t>AC_NonAC</a:t>
            </a:r>
            <a:r>
              <a:rPr lang="en-GB" sz="2000" dirty="0"/>
              <a:t> and ‘</a:t>
            </a:r>
            <a:r>
              <a:rPr lang="en-GB" sz="2000" dirty="0" err="1"/>
              <a:t>Seat_Sleep</a:t>
            </a:r>
            <a:r>
              <a:rPr lang="en-GB" sz="2000" dirty="0"/>
              <a:t>’ </a:t>
            </a:r>
          </a:p>
          <a:p>
            <a:r>
              <a:rPr lang="en-GB" sz="2000" dirty="0"/>
              <a:t>Filters out the SQL table accordingly</a:t>
            </a:r>
          </a:p>
          <a:p>
            <a:r>
              <a:rPr lang="en-GB" sz="2000" dirty="0"/>
              <a:t>Buses with the specified bus types are the only ones stored in ‘results’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B7B84-830E-454A-D745-6C4FACB1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2" y="3429000"/>
            <a:ext cx="6653285" cy="1482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6DD56E-B3BA-987E-89F4-5FF0844A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19" y="2284100"/>
            <a:ext cx="3802039" cy="37726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59AD4A-7BBD-E3BC-C99A-AC8087CB02BD}"/>
              </a:ext>
            </a:extLst>
          </p:cNvPr>
          <p:cNvSpPr txBox="1">
            <a:spLocks/>
          </p:cNvSpPr>
          <p:nvPr/>
        </p:nvSpPr>
        <p:spPr>
          <a:xfrm>
            <a:off x="885967" y="5295331"/>
            <a:ext cx="5917442" cy="108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‘results’  is used to create a new </a:t>
            </a:r>
            <a:r>
              <a:rPr lang="en-GB" sz="2000" dirty="0" err="1"/>
              <a:t>dataframe</a:t>
            </a:r>
            <a:r>
              <a:rPr lang="en-GB" sz="2000" dirty="0"/>
              <a:t> called </a:t>
            </a:r>
            <a:r>
              <a:rPr lang="en-GB" sz="2000" dirty="0" err="1"/>
              <a:t>df</a:t>
            </a:r>
            <a:r>
              <a:rPr lang="en-GB" sz="2000" dirty="0"/>
              <a:t>, which is used for further filtration</a:t>
            </a:r>
          </a:p>
        </p:txBody>
      </p:sp>
    </p:spTree>
    <p:extLst>
      <p:ext uri="{BB962C8B-B14F-4D97-AF65-F5344CB8AC3E}">
        <p14:creationId xmlns:p14="http://schemas.microsoft.com/office/powerpoint/2010/main" val="391500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41BB-3AD5-0214-F84F-8DBE8CCD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642C-3829-65DD-E0A9-7B889691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87" y="1802393"/>
            <a:ext cx="5480713" cy="1325563"/>
          </a:xfrm>
        </p:spPr>
        <p:txBody>
          <a:bodyPr/>
          <a:lstStyle/>
          <a:p>
            <a:r>
              <a:rPr lang="en-GB" sz="2000" dirty="0"/>
              <a:t>Rating – above user input rating</a:t>
            </a:r>
          </a:p>
          <a:p>
            <a:r>
              <a:rPr lang="en-GB" sz="2000" dirty="0"/>
              <a:t>Price – below the entered price limit</a:t>
            </a:r>
          </a:p>
          <a:p>
            <a:r>
              <a:rPr lang="en-GB" sz="2000" dirty="0"/>
              <a:t>Seats – more than the seats required by user</a:t>
            </a:r>
          </a:p>
          <a:p>
            <a:endParaRPr lang="en-GB" sz="2000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26D4F-26A4-92A6-2B7A-3979E6E0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3218716"/>
            <a:ext cx="8507838" cy="30931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C2040-5145-391B-B230-7C3A1262D8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480713" cy="82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Link – change link to book seats into a hyperlink format</a:t>
            </a:r>
          </a:p>
        </p:txBody>
      </p:sp>
    </p:spTree>
    <p:extLst>
      <p:ext uri="{BB962C8B-B14F-4D97-AF65-F5344CB8AC3E}">
        <p14:creationId xmlns:p14="http://schemas.microsoft.com/office/powerpoint/2010/main" val="368785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9EBC-B08B-2ECF-1548-A24A3894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Streamlit</a:t>
            </a:r>
            <a:r>
              <a:rPr lang="en-GB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431F-B655-8A09-8032-F558B3B2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Modules used:</a:t>
            </a:r>
          </a:p>
          <a:p>
            <a:r>
              <a:rPr lang="en-GB" dirty="0"/>
              <a:t>Steps:</a:t>
            </a:r>
          </a:p>
          <a:p>
            <a:pPr lvl="1"/>
            <a:r>
              <a:rPr lang="en-GB" dirty="0"/>
              <a:t>Source, Destination, Date</a:t>
            </a:r>
          </a:p>
          <a:p>
            <a:pPr lvl="1"/>
            <a:r>
              <a:rPr lang="en-GB" dirty="0"/>
              <a:t>Bus Type, Price, Rating, Seats</a:t>
            </a:r>
          </a:p>
          <a:p>
            <a:pPr lvl="1"/>
            <a:r>
              <a:rPr lang="en-GB" dirty="0"/>
              <a:t>Final Output – Link to Buses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9D8AF-F00B-B79D-29CC-C6A19792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6" y="1893528"/>
            <a:ext cx="352474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A1E-8951-2C47-2949-E9DF7FFA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7418"/>
          </a:xfrm>
        </p:spPr>
        <p:txBody>
          <a:bodyPr/>
          <a:lstStyle/>
          <a:p>
            <a:r>
              <a:rPr lang="en-GB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BF14-1E61-C236-B0B5-7AB2B3EC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63" y="1105656"/>
            <a:ext cx="5910618" cy="5387218"/>
          </a:xfrm>
        </p:spPr>
        <p:txBody>
          <a:bodyPr>
            <a:noAutofit/>
          </a:bodyPr>
          <a:lstStyle/>
          <a:p>
            <a:r>
              <a:rPr lang="en-GB" sz="2000" dirty="0"/>
              <a:t>Sidebar:</a:t>
            </a:r>
          </a:p>
          <a:p>
            <a:pPr lvl="1"/>
            <a:r>
              <a:rPr lang="en-GB" sz="2000" dirty="0" err="1"/>
              <a:t>src</a:t>
            </a:r>
            <a:r>
              <a:rPr lang="en-GB" sz="2000" dirty="0"/>
              <a:t> – text input of pick up</a:t>
            </a:r>
          </a:p>
          <a:p>
            <a:pPr lvl="1"/>
            <a:r>
              <a:rPr lang="en-GB" sz="2000" dirty="0" err="1"/>
              <a:t>dest</a:t>
            </a:r>
            <a:r>
              <a:rPr lang="en-GB" sz="2000" dirty="0"/>
              <a:t> – text input of drop off</a:t>
            </a:r>
          </a:p>
          <a:p>
            <a:pPr lvl="1"/>
            <a:r>
              <a:rPr lang="en-GB" sz="2000" dirty="0"/>
              <a:t>year, </a:t>
            </a:r>
            <a:r>
              <a:rPr lang="en-GB" sz="2000" dirty="0" err="1"/>
              <a:t>user_mon</a:t>
            </a:r>
            <a:r>
              <a:rPr lang="en-GB" sz="2000" dirty="0"/>
              <a:t> – select from dropdown</a:t>
            </a:r>
          </a:p>
          <a:p>
            <a:pPr lvl="1"/>
            <a:r>
              <a:rPr lang="en-GB" sz="2000" dirty="0"/>
              <a:t>day – select from dropdown and this changed according to different month and year (Feb has 29 days in leap year)</a:t>
            </a:r>
          </a:p>
          <a:p>
            <a:r>
              <a:rPr lang="en-GB" sz="2000" dirty="0"/>
              <a:t>Main:</a:t>
            </a:r>
          </a:p>
          <a:p>
            <a:pPr lvl="1"/>
            <a:r>
              <a:rPr lang="en-GB" sz="2000" dirty="0" err="1"/>
              <a:t>AC_NonAC</a:t>
            </a:r>
            <a:r>
              <a:rPr lang="en-GB" sz="2000" dirty="0"/>
              <a:t>, </a:t>
            </a:r>
            <a:r>
              <a:rPr lang="en-GB" sz="2000" dirty="0" err="1"/>
              <a:t>Seat_Sleep</a:t>
            </a:r>
            <a:r>
              <a:rPr lang="en-GB" sz="2000" dirty="0"/>
              <a:t> – Select from dropdown to for filtration</a:t>
            </a:r>
          </a:p>
          <a:p>
            <a:pPr lvl="1"/>
            <a:r>
              <a:rPr lang="en-GB" sz="2000" dirty="0"/>
              <a:t>price and rating – Sliders to set max and min respectively</a:t>
            </a:r>
          </a:p>
          <a:p>
            <a:pPr lvl="1"/>
            <a:r>
              <a:rPr lang="en-GB" sz="2000" dirty="0"/>
              <a:t>seat – Number of seats is text input</a:t>
            </a:r>
          </a:p>
          <a:p>
            <a:pPr lvl="1"/>
            <a:r>
              <a:rPr lang="en-GB" sz="2000" dirty="0"/>
              <a:t>search – button must be pressed to start whole process and should only be pressed after all variables are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A27F-B078-0341-0E15-9D22C14A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4" y="1837448"/>
            <a:ext cx="5694939" cy="31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E219-0691-F2E2-85FD-70ACE276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Scraping and 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BAD4-48E3-9471-1C46-A13D390F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2305454"/>
            <a:ext cx="3726976" cy="3094394"/>
          </a:xfrm>
        </p:spPr>
        <p:txBody>
          <a:bodyPr>
            <a:normAutofit/>
          </a:bodyPr>
          <a:lstStyle/>
          <a:p>
            <a:r>
              <a:rPr lang="en-GB" sz="2000" dirty="0" err="1"/>
              <a:t>dataframe</a:t>
            </a:r>
            <a:r>
              <a:rPr lang="en-GB" sz="2000" dirty="0"/>
              <a:t> – holds pandas table from scraping</a:t>
            </a:r>
          </a:p>
          <a:p>
            <a:r>
              <a:rPr lang="en-GB" sz="2000" dirty="0" err="1"/>
              <a:t>SQL_data</a:t>
            </a:r>
            <a:r>
              <a:rPr lang="en-GB" sz="2000" dirty="0"/>
              <a:t> – holds </a:t>
            </a:r>
            <a:r>
              <a:rPr lang="en-GB" sz="2000" dirty="0" err="1"/>
              <a:t>df</a:t>
            </a:r>
            <a:r>
              <a:rPr lang="en-GB" sz="2000" dirty="0"/>
              <a:t> table after </a:t>
            </a:r>
            <a:r>
              <a:rPr lang="en-GB" sz="2000" dirty="0" err="1"/>
              <a:t>SQL_insertion</a:t>
            </a:r>
            <a:r>
              <a:rPr lang="en-GB" sz="2000" dirty="0"/>
              <a:t> and first level filtration</a:t>
            </a:r>
          </a:p>
          <a:p>
            <a:r>
              <a:rPr lang="en-GB" sz="2000" dirty="0"/>
              <a:t>final – holds the final data after all filtration</a:t>
            </a:r>
          </a:p>
          <a:p>
            <a:r>
              <a:rPr lang="en-GB" sz="2000" dirty="0" err="1"/>
              <a:t>st.write</a:t>
            </a:r>
            <a:r>
              <a:rPr lang="en-GB" sz="2000" dirty="0"/>
              <a:t> – displays final table along with links to book buses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7D10D-9ABA-F1AF-23B5-59437FB7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43" y="2414020"/>
            <a:ext cx="6559657" cy="28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F2C5-6960-1F63-5484-79D4A55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Scraping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75E-2BCD-452F-4D10-B15058C1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Modules used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Steps:</a:t>
            </a:r>
          </a:p>
          <a:p>
            <a:pPr lvl="1"/>
            <a:r>
              <a:rPr lang="en-GB" dirty="0">
                <a:hlinkClick r:id="rId2"/>
              </a:rPr>
              <a:t>https://www.redbus.in/</a:t>
            </a:r>
            <a:r>
              <a:rPr lang="en-GB" dirty="0"/>
              <a:t> - Use this link to enter details from user</a:t>
            </a:r>
          </a:p>
          <a:p>
            <a:pPr lvl="1"/>
            <a:r>
              <a:rPr lang="en-GB" dirty="0"/>
              <a:t>Clicking arrows for date selection</a:t>
            </a:r>
          </a:p>
          <a:p>
            <a:pPr lvl="1"/>
            <a:r>
              <a:rPr lang="en-GB" dirty="0"/>
              <a:t>Scrolling</a:t>
            </a:r>
          </a:p>
          <a:p>
            <a:pPr lvl="1"/>
            <a:r>
              <a:rPr lang="en-GB" dirty="0"/>
              <a:t>Creating multiple lists – columns of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Creating BUS_DATA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70C6-81CD-095E-17F7-11EA1C89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505" y="1769353"/>
            <a:ext cx="7505131" cy="16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7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D71B-F6F4-692A-B332-8CECF557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FB65-A3E7-0753-3EF4-3E717CE0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80783"/>
            <a:ext cx="3720151" cy="4524232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driver – Chrome browser instance which is used throughout code to access the </a:t>
            </a:r>
            <a:r>
              <a:rPr lang="en-GB" sz="2000" dirty="0" err="1"/>
              <a:t>redbus</a:t>
            </a:r>
            <a:r>
              <a:rPr lang="en-GB" sz="2000" dirty="0"/>
              <a:t> website</a:t>
            </a:r>
          </a:p>
          <a:p>
            <a:r>
              <a:rPr lang="en-GB" sz="2000" dirty="0"/>
              <a:t>‘</a:t>
            </a:r>
            <a:r>
              <a:rPr lang="en-GB" sz="2000" dirty="0" err="1"/>
              <a:t>src</a:t>
            </a:r>
            <a:r>
              <a:rPr lang="en-GB" sz="2000" dirty="0"/>
              <a:t>’ and ‘</a:t>
            </a:r>
            <a:r>
              <a:rPr lang="en-GB" sz="2000" dirty="0" err="1"/>
              <a:t>dest</a:t>
            </a:r>
            <a:r>
              <a:rPr lang="en-GB" sz="2000" dirty="0"/>
              <a:t>’ are located using HTML code, By.ID to input pick up and drop locations</a:t>
            </a:r>
          </a:p>
          <a:p>
            <a:r>
              <a:rPr lang="en-GB" sz="2000" dirty="0"/>
              <a:t>Top choices from drop down are picked from both using the ‘Enter’ key</a:t>
            </a:r>
          </a:p>
          <a:p>
            <a:r>
              <a:rPr lang="en-GB" sz="2000" dirty="0"/>
              <a:t>Date input box is also located</a:t>
            </a:r>
          </a:p>
          <a:p>
            <a:r>
              <a:rPr lang="en-GB" sz="2000" dirty="0"/>
              <a:t>Time is given in between all pieces of codes to allow page and/or dropdowns to load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C36A3-9CE9-6B02-24E5-22A8606D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37" y="1435177"/>
            <a:ext cx="7148813" cy="39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9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3704-2264-C687-327F-F141040E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29F-5FE3-753E-51F6-322AE6A1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Clicking arrows for date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5974-BFCC-0D6A-98EA-20F3D9BC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89" y="1955279"/>
            <a:ext cx="652476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Website automatically shows present date so only dates that can be chosen are through clicking right arrow (or no arrow)</a:t>
            </a:r>
          </a:p>
          <a:p>
            <a:r>
              <a:rPr lang="en-GB" sz="2000" dirty="0"/>
              <a:t>Firstly, right arrow is clicked until user’s entered year is identified.</a:t>
            </a:r>
          </a:p>
          <a:p>
            <a:r>
              <a:rPr lang="en-GB" sz="2000" dirty="0"/>
              <a:t>Next, right arrow pressed until user’s entered month is identified (starting from December at all times).</a:t>
            </a:r>
          </a:p>
          <a:p>
            <a:r>
              <a:rPr lang="en-GB" sz="2000" dirty="0"/>
              <a:t>There will be no need to use left arrow when automated</a:t>
            </a:r>
          </a:p>
          <a:p>
            <a:r>
              <a:rPr lang="en-GB" sz="2000" dirty="0"/>
              <a:t>Finally, date is picked after arriving at the right window.</a:t>
            </a:r>
          </a:p>
          <a:p>
            <a:r>
              <a:rPr lang="en-GB" sz="2000" dirty="0"/>
              <a:t>Search button is pressed using HTML codes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1721-91CA-38ED-3D00-132AC87C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2" y="1690688"/>
            <a:ext cx="3385237" cy="42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0C9-96D6-DCA9-127F-93AB14B6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88-A7E0-B353-44C1-BB5ADF8A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608" y="887104"/>
            <a:ext cx="4408227" cy="5315803"/>
          </a:xfrm>
        </p:spPr>
        <p:txBody>
          <a:bodyPr>
            <a:normAutofit/>
          </a:bodyPr>
          <a:lstStyle/>
          <a:p>
            <a:r>
              <a:rPr lang="en-GB" sz="2000" dirty="0"/>
              <a:t>Total number of buses found is displayed at the top on the new </a:t>
            </a:r>
            <a:r>
              <a:rPr lang="en-GB" sz="2000" dirty="0" err="1"/>
              <a:t>url</a:t>
            </a:r>
            <a:r>
              <a:rPr lang="en-GB" sz="2000" dirty="0"/>
              <a:t>.</a:t>
            </a:r>
          </a:p>
          <a:p>
            <a:r>
              <a:rPr lang="en-GB" sz="2000" dirty="0"/>
              <a:t>This is recorded and stored as an integer using CSS_SELECTOR.</a:t>
            </a:r>
          </a:p>
          <a:p>
            <a:r>
              <a:rPr lang="en-GB" sz="2000" dirty="0"/>
              <a:t>Scroll or send ‘down’ keys and record bus name or ‘</a:t>
            </a:r>
            <a:r>
              <a:rPr lang="en-GB" sz="2000" dirty="0" err="1"/>
              <a:t>bname</a:t>
            </a:r>
            <a:r>
              <a:rPr lang="en-GB" sz="2000" dirty="0"/>
              <a:t>’ whilst scrolling</a:t>
            </a:r>
          </a:p>
          <a:p>
            <a:r>
              <a:rPr lang="en-GB" sz="2000" dirty="0"/>
              <a:t>Repeat process until the total number of bus names recorded equals the total number of buses recorded at the start.</a:t>
            </a:r>
          </a:p>
          <a:p>
            <a:r>
              <a:rPr lang="en-GB" sz="2000" dirty="0"/>
              <a:t>This indicates all </a:t>
            </a:r>
            <a:r>
              <a:rPr lang="en-GB" sz="2000" dirty="0" err="1"/>
              <a:t>bnames</a:t>
            </a:r>
            <a:r>
              <a:rPr lang="en-GB" sz="2000" dirty="0"/>
              <a:t> have been scraped.</a:t>
            </a:r>
          </a:p>
          <a:p>
            <a:r>
              <a:rPr lang="en-GB" sz="2000" dirty="0"/>
              <a:t>Since webpage is lazy loaded, it must be scrolled till the end to record all buses.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17ED0-AA75-F1E7-D852-9AD22FE3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4" y="1731677"/>
            <a:ext cx="6623713" cy="36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A89-8EB9-B153-6559-37239EC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Creating BUS_DATA </a:t>
            </a:r>
            <a:r>
              <a:rPr lang="en-US" sz="3900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1EAB-9C0C-7F6D-E771-3BF54F98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46"/>
            <a:ext cx="10155072" cy="997258"/>
          </a:xfrm>
        </p:spPr>
        <p:txBody>
          <a:bodyPr/>
          <a:lstStyle/>
          <a:p>
            <a:r>
              <a:rPr lang="en-GB" sz="2000" dirty="0"/>
              <a:t>All required parameters are scraped from the new webpage using CSS_SELECTOR.</a:t>
            </a:r>
          </a:p>
          <a:p>
            <a:r>
              <a:rPr lang="en-GB" sz="2000" dirty="0"/>
              <a:t>All parameters are converted into a list of just the useful ‘text’ aspect of the scraped data.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EB37-3FA3-A736-F45C-C21434B6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656" y="2453702"/>
            <a:ext cx="7104616" cy="265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EC55A-9A19-1793-53F8-E10917A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6" y="2672757"/>
            <a:ext cx="1957578" cy="3489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BDD400-C00D-1D42-A04B-A64873A36DB8}"/>
              </a:ext>
            </a:extLst>
          </p:cNvPr>
          <p:cNvSpPr txBox="1"/>
          <p:nvPr/>
        </p:nvSpPr>
        <p:spPr>
          <a:xfrm>
            <a:off x="3599119" y="5477212"/>
            <a:ext cx="7940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Bus types need to be segregated into ‘</a:t>
            </a:r>
            <a:r>
              <a:rPr lang="en-GB" sz="2000" dirty="0" err="1"/>
              <a:t>AC,Sleeper</a:t>
            </a:r>
            <a:r>
              <a:rPr lang="en-GB" sz="2000" dirty="0"/>
              <a:t>’, ‘</a:t>
            </a:r>
            <a:r>
              <a:rPr lang="en-GB" sz="2000" dirty="0" err="1"/>
              <a:t>AC,Seater</a:t>
            </a:r>
            <a:r>
              <a:rPr lang="en-GB" sz="2000" dirty="0"/>
              <a:t>’, ‘</a:t>
            </a:r>
            <a:r>
              <a:rPr lang="en-GB" sz="2000" dirty="0" err="1"/>
              <a:t>AC,Seater,Sleeper</a:t>
            </a:r>
            <a:r>
              <a:rPr lang="en-GB" sz="2000" dirty="0"/>
              <a:t>’, ‘Non-</a:t>
            </a:r>
            <a:r>
              <a:rPr lang="en-GB" sz="2000" dirty="0" err="1"/>
              <a:t>AC,Sleeper</a:t>
            </a:r>
            <a:r>
              <a:rPr lang="en-GB" sz="2000" dirty="0"/>
              <a:t>’, ‘Non-</a:t>
            </a:r>
            <a:r>
              <a:rPr lang="en-GB" sz="2000" dirty="0" err="1"/>
              <a:t>AC,Seater</a:t>
            </a:r>
            <a:r>
              <a:rPr lang="en-GB" sz="2000" dirty="0"/>
              <a:t>’, ‘Non-</a:t>
            </a:r>
            <a:r>
              <a:rPr lang="en-GB" sz="2000" dirty="0" err="1"/>
              <a:t>AC,Seater,Sleeper</a:t>
            </a:r>
            <a:r>
              <a:rPr lang="en-GB" sz="2000" dirty="0"/>
              <a:t>’ from the complex form on website – highlighted.</a:t>
            </a:r>
          </a:p>
        </p:txBody>
      </p:sp>
    </p:spTree>
    <p:extLst>
      <p:ext uri="{BB962C8B-B14F-4D97-AF65-F5344CB8AC3E}">
        <p14:creationId xmlns:p14="http://schemas.microsoft.com/office/powerpoint/2010/main" val="33423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5918-D97F-F9DC-52EF-DEF89D2E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655782"/>
            <a:ext cx="4500418" cy="5400216"/>
          </a:xfrm>
        </p:spPr>
        <p:txBody>
          <a:bodyPr/>
          <a:lstStyle/>
          <a:p>
            <a:r>
              <a:rPr lang="en-GB" dirty="0"/>
              <a:t>Check if ‘non’ is in the bus type value – If yes, then it is Non-AC else, AC</a:t>
            </a:r>
          </a:p>
          <a:p>
            <a:r>
              <a:rPr lang="en-GB" dirty="0"/>
              <a:t>Then check if ‘Seater/Sleeper’ or ‘Seater’ or ‘Sleeper’ is also in the same string.</a:t>
            </a:r>
          </a:p>
          <a:p>
            <a:r>
              <a:rPr lang="en-GB" dirty="0"/>
              <a:t>Replace bus type value with this simpler version</a:t>
            </a:r>
          </a:p>
          <a:p>
            <a:r>
              <a:rPr lang="en-GB" dirty="0"/>
              <a:t>Repeat same process for the ‘AC’ or else statement.</a:t>
            </a:r>
          </a:p>
          <a:p>
            <a:r>
              <a:rPr lang="en-GB" dirty="0"/>
              <a:t>Required for filtration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3AA1C-5DC2-AAC8-61B8-907C8E4F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44" y="723492"/>
            <a:ext cx="6020303" cy="51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B821-1BFA-CAC1-1DFF-A2475D6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insertion in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01F9-2037-FD83-3EF9-9BF2542C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Modules used – SQL Alchemy used to connect SQL and python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Steps:</a:t>
            </a:r>
          </a:p>
          <a:p>
            <a:pPr lvl="1"/>
            <a:r>
              <a:rPr lang="en-GB" dirty="0"/>
              <a:t>Establishing SQL connection</a:t>
            </a:r>
          </a:p>
          <a:p>
            <a:pPr lvl="1"/>
            <a:r>
              <a:rPr lang="en-GB" dirty="0"/>
              <a:t>Inserting Data into SQL</a:t>
            </a:r>
          </a:p>
          <a:p>
            <a:pPr lvl="1"/>
            <a:r>
              <a:rPr lang="en-GB" dirty="0"/>
              <a:t>First level filtration –  Bus Type</a:t>
            </a:r>
          </a:p>
          <a:p>
            <a:pPr lvl="1"/>
            <a:r>
              <a:rPr lang="en-GB" dirty="0"/>
              <a:t>Create pandas </a:t>
            </a:r>
            <a:r>
              <a:rPr lang="en-GB" dirty="0" err="1"/>
              <a:t>dataframe</a:t>
            </a:r>
            <a:r>
              <a:rPr lang="en-GB" dirty="0"/>
              <a:t> for </a:t>
            </a:r>
            <a:r>
              <a:rPr lang="en-GB" dirty="0" err="1"/>
              <a:t>streamlit</a:t>
            </a:r>
            <a:r>
              <a:rPr lang="en-GB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7A9FF-1D45-35BA-F93F-90B9F80C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5837"/>
            <a:ext cx="10581331" cy="9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6600-2839-4640-723B-4293F48E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Establishing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C153-FDC5-C700-9952-797B40D4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25" y="1690688"/>
            <a:ext cx="6197222" cy="4838130"/>
          </a:xfrm>
        </p:spPr>
        <p:txBody>
          <a:bodyPr>
            <a:normAutofit/>
          </a:bodyPr>
          <a:lstStyle/>
          <a:p>
            <a:r>
              <a:rPr lang="en-US" sz="1700" dirty="0"/>
              <a:t>Create a </a:t>
            </a:r>
            <a:r>
              <a:rPr lang="en-US" sz="1700" dirty="0" err="1"/>
              <a:t>MetaData</a:t>
            </a:r>
            <a:r>
              <a:rPr lang="en-US" sz="1700" dirty="0"/>
              <a:t> object to hold information about database tables and schema. This is central place for defining and managing database structure.</a:t>
            </a:r>
          </a:p>
          <a:p>
            <a:r>
              <a:rPr lang="en-US" sz="1700" dirty="0"/>
              <a:t>Create a base class for defining ORM models and associate it with the metadata object. Tables defined using this base class will share the same metadata instance.</a:t>
            </a:r>
          </a:p>
          <a:p>
            <a:r>
              <a:rPr lang="en-GB" sz="1700" dirty="0"/>
              <a:t>"</a:t>
            </a:r>
            <a:r>
              <a:rPr lang="en-GB" sz="1700" dirty="0" err="1"/>
              <a:t>dialect+driver</a:t>
            </a:r>
            <a:r>
              <a:rPr lang="en-GB" sz="1700" dirty="0"/>
              <a:t>://</a:t>
            </a:r>
            <a:r>
              <a:rPr lang="en-GB" sz="1700" dirty="0" err="1"/>
              <a:t>username:password@host:port</a:t>
            </a:r>
            <a:r>
              <a:rPr lang="en-GB" sz="1700" dirty="0"/>
              <a:t>/database"</a:t>
            </a:r>
          </a:p>
          <a:p>
            <a:r>
              <a:rPr lang="en-US" sz="1700" dirty="0"/>
              <a:t>Drop all tables in the database in the metadata object. If the table does not exist, nothing happens.</a:t>
            </a:r>
          </a:p>
          <a:p>
            <a:r>
              <a:rPr lang="en-US" sz="1700" dirty="0"/>
              <a:t>Create all tables in the database in the metadata object.</a:t>
            </a:r>
          </a:p>
          <a:p>
            <a:r>
              <a:rPr lang="en-US" sz="1700" dirty="0"/>
              <a:t>This ensures that database is reset each time and table is replaced each time code is run.</a:t>
            </a:r>
          </a:p>
          <a:p>
            <a:r>
              <a:rPr lang="en-US" sz="1700" dirty="0" err="1"/>
              <a:t>sessionmaker</a:t>
            </a:r>
            <a:r>
              <a:rPr lang="en-US" sz="1700" dirty="0"/>
              <a:t>: Creates a Session class that can be used to interact with the database.</a:t>
            </a:r>
          </a:p>
          <a:p>
            <a:r>
              <a:rPr lang="en-US" sz="1700" dirty="0"/>
              <a:t>session = Session(): Creates an instance of the session, which is used to query and modify the database. </a:t>
            </a:r>
          </a:p>
          <a:p>
            <a:endParaRPr lang="en-GB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C9C29F-AC4B-7ED6-F77B-FE4429AC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85" y="1854462"/>
            <a:ext cx="4606119" cy="616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BCE077-7690-C1E9-44B0-0D3CEC69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85" y="3862108"/>
            <a:ext cx="5034599" cy="17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68EEC2C66A8346B835ADF20B802F16" ma:contentTypeVersion="13" ma:contentTypeDescription="Create a new document." ma:contentTypeScope="" ma:versionID="ddf9afea98b5552ca04395621771a7b6">
  <xsd:schema xmlns:xsd="http://www.w3.org/2001/XMLSchema" xmlns:xs="http://www.w3.org/2001/XMLSchema" xmlns:p="http://schemas.microsoft.com/office/2006/metadata/properties" xmlns:ns3="41a1bf70-2e9a-477a-a80e-1cbedc9d3403" xmlns:ns4="f1ee613d-8b01-468a-a74d-16479000e42d" targetNamespace="http://schemas.microsoft.com/office/2006/metadata/properties" ma:root="true" ma:fieldsID="81caec1186cf50d469a0614cbbcf2610" ns3:_="" ns4:_="">
    <xsd:import namespace="41a1bf70-2e9a-477a-a80e-1cbedc9d3403"/>
    <xsd:import namespace="f1ee613d-8b01-468a-a74d-16479000e4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a1bf70-2e9a-477a-a80e-1cbedc9d3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e613d-8b01-468a-a74d-16479000e4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a1bf70-2e9a-477a-a80e-1cbedc9d3403" xsi:nil="true"/>
  </documentManagement>
</p:properties>
</file>

<file path=customXml/itemProps1.xml><?xml version="1.0" encoding="utf-8"?>
<ds:datastoreItem xmlns:ds="http://schemas.openxmlformats.org/officeDocument/2006/customXml" ds:itemID="{73A51C29-FA18-4DC2-B792-DFCC34608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a1bf70-2e9a-477a-a80e-1cbedc9d3403"/>
    <ds:schemaRef ds:uri="f1ee613d-8b01-468a-a74d-16479000e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8D7C5-C82D-468E-9E0C-9F49C286A7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FDBEA-65CE-416E-8573-EFFE0FE39199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ee613d-8b01-468a-a74d-16479000e42d"/>
    <ds:schemaRef ds:uri="http://purl.org/dc/terms/"/>
    <ds:schemaRef ds:uri="http://schemas.openxmlformats.org/package/2006/metadata/core-properties"/>
    <ds:schemaRef ds:uri="41a1bf70-2e9a-477a-a80e-1cbedc9d34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1015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RedBus Project</vt:lpstr>
      <vt:lpstr>Data Scraping Process</vt:lpstr>
      <vt:lpstr>Entering Inputs</vt:lpstr>
      <vt:lpstr>Clicking arrows for date selection</vt:lpstr>
      <vt:lpstr>Scrolling</vt:lpstr>
      <vt:lpstr>Creating BUS_DATA dataframe</vt:lpstr>
      <vt:lpstr>PowerPoint Presentation</vt:lpstr>
      <vt:lpstr>Data insertion in SQL Server</vt:lpstr>
      <vt:lpstr>Establishing connection</vt:lpstr>
      <vt:lpstr>ORM – Preparing Data and Insert in SQL</vt:lpstr>
      <vt:lpstr>First level filtration and New Pandas Dataframe</vt:lpstr>
      <vt:lpstr>Final Filtration</vt:lpstr>
      <vt:lpstr>Streamlit Application</vt:lpstr>
      <vt:lpstr>User Inputs</vt:lpstr>
      <vt:lpstr>Scraping and Final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SANKAR, DHEEKSHITHA (UG)</dc:creator>
  <cp:lastModifiedBy>SANKAR, DHEEKSHITHA (UG)</cp:lastModifiedBy>
  <cp:revision>3</cp:revision>
  <dcterms:created xsi:type="dcterms:W3CDTF">2024-12-22T23:19:43Z</dcterms:created>
  <dcterms:modified xsi:type="dcterms:W3CDTF">2024-12-23T11:45:31Z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0x0101004568EEC2C66A8346B835ADF20B802F16</vt:lpwstr>
  </property>
</Properties>
</file>