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94660"/>
  </p:normalViewPr>
  <p:slideViewPr>
    <p:cSldViewPr snapToGrid="0">
      <p:cViewPr varScale="1">
        <p:scale>
          <a:sx n="70" d="100"/>
          <a:sy n="70" d="100"/>
        </p:scale>
        <p:origin x="3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1796-509F-F297-0EAD-6975F160A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17D12-BE7E-0B33-912B-995A9B346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4080-6172-893F-8229-ED45EDD3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F3D1-9F18-C8CB-1ED4-10611234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FE553-2E37-11D9-61CE-BBC6ABEB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69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D91D-1067-6296-2395-D46F31C0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68B49-27C9-CBD2-3657-4B37150F8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2D9D-45E6-1608-2925-B7C6611C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0B952-35AA-9D09-A746-CAFE555C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41079-948C-D956-9065-192AF8B5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08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9622C-2B8F-B8DB-3E3C-494BA58F5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DAD61-AA1D-FA61-B0C1-1641FA398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1ACE8-5320-47E6-28DC-C75D806D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CA26-CFBF-9126-449B-F8B98453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FE620-BCE4-15A8-9ED0-14BC9608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34E8-9CE9-F35D-4388-11B9720D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6143-17E6-EFDC-29D9-514B0A746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37F0-CD8E-5A44-E64D-3200E5F5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A291E-6955-A03A-8551-BD0A60B6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4932B-92C3-DC8D-EBE1-2A3B01DC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12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1528-F627-5CAF-85FD-17A92FCA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68500-C1DE-BB80-261E-C9667D68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9952-D06A-73D1-BC15-602895AA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C6D9F-115F-6A4B-EB32-D93CFF74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A783-71A4-8F2B-0477-3A9E1D94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90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A29F-4BD9-BA38-5DBA-B3A5BCCA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701D-C0A9-B458-7716-2A6C5A65B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51148-AB56-9702-A661-8DDF97C4C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C7262-D9FA-2EF6-BEA7-ADB55B2E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D5F14-2404-55D9-2B69-35F7E6B3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AEC88-7937-B04D-B079-95449918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08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C053-D8AC-D31C-0B3C-2956825A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65115-3A3A-5CB8-3A71-6525801DC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A3FDA-C7B1-6B18-401F-57C2BC54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D95BA-BF5F-B650-2CFB-AFD151980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5F51D-2E56-F3C1-0486-78837BAEA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B5562-1E91-F049-9097-CF090A7F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69EE6-D48C-CE1E-B051-BEFD2B64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05AB7-44A3-CCD2-F977-84C99363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60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D808-BE82-17F6-CE29-8E454FAE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7EA8C-778B-42A5-69A8-1FBE1293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E53CE-1DCB-C380-3D1A-C4A999AD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12D9E-4775-71B5-F1CA-50218090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8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32718-27E2-3999-CC7E-4AD111B2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D0A0F-416E-EA34-3209-FD643147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124D1-1F2F-69CE-97AE-E929338A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3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61D1-B3A2-F6BB-5C54-DAE666AF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3DD3-7595-79A9-DDFC-24F3B56F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DBF0C-A946-6536-C17B-AD5D23EF7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D6072-5993-F345-53F7-D0BAA423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F2373-B626-E938-2B58-5E0BE27A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22408-87C5-43B5-DD44-288687F6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8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0E04-F6A4-401C-6B41-36546DD1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4A4EC-8AC6-24C0-47EE-25B8E8CBA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B60C2-17BA-5212-DCEE-D4B174FBA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2645E-986A-39DA-EAE5-E1BF6BD5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BB185-AF13-7D2E-743F-C4C33276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4F8B9-94FF-8BF1-8097-A1B1FA59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49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12E09-50F9-6AD8-4217-48AA6332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83DB3-0898-D193-76A6-42D9C2367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2D0E9-C1CF-3564-21B4-A29C01997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7263D7-1B24-46AA-8D21-E74CC9707FE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748EF-71D6-43D2-8294-93ECD1B5C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50C6E-D187-0B96-0509-CC6C7843C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E8050A-003B-4F62-9E20-2CD21190D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edbus.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0DA2-DCD3-5DCD-F535-9EF2BD807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9433"/>
            <a:ext cx="9144000" cy="2387600"/>
          </a:xfrm>
        </p:spPr>
        <p:txBody>
          <a:bodyPr/>
          <a:lstStyle/>
          <a:p>
            <a:r>
              <a:rPr lang="en-GB" dirty="0"/>
              <a:t>RedBus Project</a:t>
            </a:r>
          </a:p>
        </p:txBody>
      </p:sp>
    </p:spTree>
    <p:extLst>
      <p:ext uri="{BB962C8B-B14F-4D97-AF65-F5344CB8AC3E}">
        <p14:creationId xmlns:p14="http://schemas.microsoft.com/office/powerpoint/2010/main" val="39145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F2C5-6960-1F63-5484-79D4A552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Scraping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B975E-2BCD-452F-4D10-B15058C1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Modules used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Steps:</a:t>
            </a:r>
          </a:p>
          <a:p>
            <a:pPr lvl="1"/>
            <a:r>
              <a:rPr lang="en-GB" dirty="0">
                <a:hlinkClick r:id="rId2"/>
              </a:rPr>
              <a:t>https://www.redbus.in/</a:t>
            </a:r>
            <a:r>
              <a:rPr lang="en-GB" dirty="0"/>
              <a:t> - Use this link to enter details from user</a:t>
            </a:r>
          </a:p>
          <a:p>
            <a:pPr lvl="1"/>
            <a:r>
              <a:rPr lang="en-GB" dirty="0"/>
              <a:t>Clicking arrows for date selection</a:t>
            </a:r>
          </a:p>
          <a:p>
            <a:pPr lvl="1"/>
            <a:r>
              <a:rPr lang="en-GB" dirty="0"/>
              <a:t>Scrolling</a:t>
            </a:r>
          </a:p>
          <a:p>
            <a:pPr lvl="1"/>
            <a:r>
              <a:rPr lang="en-GB" dirty="0"/>
              <a:t>Creating multiple lists – columns of </a:t>
            </a:r>
            <a:r>
              <a:rPr lang="en-GB" dirty="0" err="1"/>
              <a:t>dataframe</a:t>
            </a:r>
            <a:endParaRPr lang="en-GB" dirty="0"/>
          </a:p>
          <a:p>
            <a:pPr lvl="1"/>
            <a:r>
              <a:rPr lang="en-GB" dirty="0"/>
              <a:t>Mapping ‘Bus Type’ to ‘AC’/ ‘Non-AC’  and ‘Seater’/ ‘Sleeper’ values</a:t>
            </a:r>
          </a:p>
          <a:p>
            <a:pPr lvl="1"/>
            <a:r>
              <a:rPr lang="en-GB" dirty="0"/>
              <a:t>Creating BUS_DATA </a:t>
            </a:r>
            <a:r>
              <a:rPr lang="en-GB" dirty="0" err="1"/>
              <a:t>dataframe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E70C6-81CD-095E-17F7-11EA1C89D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214" y="1479068"/>
            <a:ext cx="7505131" cy="165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7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B821-1BFA-CAC1-1DFF-A2475D6F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insertion in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01F9-2037-FD83-3EF9-9BF2542C6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Steps:</a:t>
            </a:r>
          </a:p>
          <a:p>
            <a:pPr lvl="1"/>
            <a:r>
              <a:rPr lang="en-GB" dirty="0"/>
              <a:t>Establishing SQL connection</a:t>
            </a:r>
          </a:p>
          <a:p>
            <a:pPr lvl="1"/>
            <a:r>
              <a:rPr lang="en-GB" dirty="0"/>
              <a:t>Inserting Data into SQL</a:t>
            </a:r>
          </a:p>
          <a:p>
            <a:pPr lvl="1"/>
            <a:r>
              <a:rPr lang="en-GB" dirty="0"/>
              <a:t>First level filtration –  Bus Type</a:t>
            </a:r>
          </a:p>
          <a:p>
            <a:pPr lvl="1"/>
            <a:r>
              <a:rPr lang="en-GB" dirty="0"/>
              <a:t>Create pandas </a:t>
            </a:r>
            <a:r>
              <a:rPr lang="en-GB" dirty="0" err="1"/>
              <a:t>dataframe</a:t>
            </a:r>
            <a:r>
              <a:rPr lang="en-GB" dirty="0"/>
              <a:t> for </a:t>
            </a:r>
            <a:r>
              <a:rPr lang="en-GB" dirty="0" err="1"/>
              <a:t>streamlit</a:t>
            </a:r>
            <a:r>
              <a:rPr lang="en-GB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233779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41BB-3AD5-0214-F84F-8DBE8CCD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Filtration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642C-3829-65DD-E0A9-7B889691F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Steps:</a:t>
            </a:r>
          </a:p>
          <a:p>
            <a:pPr lvl="1"/>
            <a:r>
              <a:rPr lang="en-GB" dirty="0"/>
              <a:t>Rating</a:t>
            </a:r>
          </a:p>
          <a:p>
            <a:pPr lvl="1"/>
            <a:r>
              <a:rPr lang="en-GB" dirty="0"/>
              <a:t>Price </a:t>
            </a:r>
          </a:p>
          <a:p>
            <a:pPr lvl="1"/>
            <a:r>
              <a:rPr lang="en-GB" dirty="0"/>
              <a:t>Seats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85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9EBC-B08B-2ECF-1548-A24A3894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Streamlit</a:t>
            </a:r>
            <a:r>
              <a:rPr lang="en-GB" dirty="0"/>
              <a:t>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1431F-B655-8A09-8032-F558B3B28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Steps:</a:t>
            </a:r>
          </a:p>
          <a:p>
            <a:pPr lvl="1"/>
            <a:r>
              <a:rPr lang="en-GB" dirty="0"/>
              <a:t>Source, Destination, Date</a:t>
            </a:r>
          </a:p>
          <a:p>
            <a:pPr lvl="1"/>
            <a:r>
              <a:rPr lang="en-GB" dirty="0"/>
              <a:t>Bus Type, Price, Rating, Seats</a:t>
            </a:r>
          </a:p>
          <a:p>
            <a:pPr lvl="1"/>
            <a:r>
              <a:rPr lang="en-GB" dirty="0"/>
              <a:t>Final Output – Link to Buses</a:t>
            </a:r>
          </a:p>
        </p:txBody>
      </p:sp>
    </p:spTree>
    <p:extLst>
      <p:ext uri="{BB962C8B-B14F-4D97-AF65-F5344CB8AC3E}">
        <p14:creationId xmlns:p14="http://schemas.microsoft.com/office/powerpoint/2010/main" val="374569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68EEC2C66A8346B835ADF20B802F16" ma:contentTypeVersion="13" ma:contentTypeDescription="Create a new document." ma:contentTypeScope="" ma:versionID="ddf9afea98b5552ca04395621771a7b6">
  <xsd:schema xmlns:xsd="http://www.w3.org/2001/XMLSchema" xmlns:xs="http://www.w3.org/2001/XMLSchema" xmlns:p="http://schemas.microsoft.com/office/2006/metadata/properties" xmlns:ns3="41a1bf70-2e9a-477a-a80e-1cbedc9d3403" xmlns:ns4="f1ee613d-8b01-468a-a74d-16479000e42d" targetNamespace="http://schemas.microsoft.com/office/2006/metadata/properties" ma:root="true" ma:fieldsID="81caec1186cf50d469a0614cbbcf2610" ns3:_="" ns4:_="">
    <xsd:import namespace="41a1bf70-2e9a-477a-a80e-1cbedc9d3403"/>
    <xsd:import namespace="f1ee613d-8b01-468a-a74d-16479000e4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a1bf70-2e9a-477a-a80e-1cbedc9d34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ee613d-8b01-468a-a74d-16479000e42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a1bf70-2e9a-477a-a80e-1cbedc9d3403" xsi:nil="true"/>
  </documentManagement>
</p:properties>
</file>

<file path=customXml/itemProps1.xml><?xml version="1.0" encoding="utf-8"?>
<ds:datastoreItem xmlns:ds="http://schemas.openxmlformats.org/officeDocument/2006/customXml" ds:itemID="{73A51C29-FA18-4DC2-B792-DFCC346087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a1bf70-2e9a-477a-a80e-1cbedc9d3403"/>
    <ds:schemaRef ds:uri="f1ee613d-8b01-468a-a74d-16479000e4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F8D7C5-C82D-468E-9E0C-9F49C286A7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8FDBEA-65CE-416E-8573-EFFE0FE39199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f1ee613d-8b01-468a-a74d-16479000e42d"/>
    <ds:schemaRef ds:uri="http://purl.org/dc/terms/"/>
    <ds:schemaRef ds:uri="http://schemas.openxmlformats.org/package/2006/metadata/core-properties"/>
    <ds:schemaRef ds:uri="41a1bf70-2e9a-477a-a80e-1cbedc9d340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RedBus Project</vt:lpstr>
      <vt:lpstr>Data Scraping Process</vt:lpstr>
      <vt:lpstr>Data insertion in SQL Server</vt:lpstr>
      <vt:lpstr>Final Filtration</vt:lpstr>
      <vt:lpstr>Streamlit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SANKAR, DHEEKSHITHA (UG)</dc:creator>
  <cp:lastModifiedBy>SANKAR, DHEEKSHITHA (UG)</cp:lastModifiedBy>
  <cp:revision>1</cp:revision>
  <dcterms:created xsi:type="dcterms:W3CDTF">2024-12-22T23:19:43Z</dcterms:created>
  <dcterms:modified xsi:type="dcterms:W3CDTF">2024-12-22T23:50:24Z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0x0101004568EEC2C66A8346B835ADF20B802F16</vt:lpwstr>
  </property>
</Properties>
</file>