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6/11/relationships/changesInfo" Target="changesInfos/changesInfo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822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51663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3709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788146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96520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71413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9047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530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174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46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065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064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031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825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9367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352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5F4104C0-0042-092B-120C-6DD49E105A5C}"/>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21278861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2897264" y="4500240"/>
            <a:ext cx="7980183" cy="1323439"/>
          </a:xfrm>
          <a:prstGeom prst="rect">
            <a:avLst/>
          </a:prstGeom>
          <a:noFill/>
        </p:spPr>
        <p:txBody>
          <a:bodyPr wrap="square" lIns="91440" tIns="45720" rIns="91440" bIns="45720" rtlCol="0" anchor="t">
            <a:spAutoFit/>
          </a:bodyPr>
          <a:lstStyle/>
          <a:p>
            <a:r>
              <a:rPr lang="en-US" sz="2000" b="1" dirty="0" err="1">
                <a:solidFill>
                  <a:schemeClr val="accent1">
                    <a:lumMod val="75000"/>
                  </a:schemeClr>
                </a:solidFill>
                <a:latin typeface="Arial" pitchFamily="34" charset="0"/>
                <a:cs typeface="Arial" pitchFamily="34" charset="0"/>
              </a:rPr>
              <a:t>Presentsed</a:t>
            </a:r>
            <a:r>
              <a:rPr lang="en-US" sz="2000" b="1" dirty="0">
                <a:solidFill>
                  <a:schemeClr val="accent1">
                    <a:lumMod val="75000"/>
                  </a:schemeClr>
                </a:solidFill>
                <a:latin typeface="Arial" pitchFamily="34" charset="0"/>
                <a:cs typeface="Arial" pitchFamily="34" charset="0"/>
              </a:rPr>
              <a:t> By:</a:t>
            </a:r>
            <a:endParaRPr lang="en-GB" sz="2000" b="1" dirty="0">
              <a:solidFill>
                <a:schemeClr val="accent1">
                  <a:lumMod val="75000"/>
                </a:schemeClr>
              </a:solidFill>
              <a:latin typeface="Arial" pitchFamily="34" charset="0"/>
              <a:cs typeface="Arial" pitchFamily="34" charset="0"/>
            </a:endParaRPr>
          </a:p>
          <a:p>
            <a:r>
              <a:rPr lang="en-GB" sz="2000" b="1" dirty="0">
                <a:solidFill>
                  <a:schemeClr val="accent1">
                    <a:lumMod val="75000"/>
                  </a:schemeClr>
                </a:solidFill>
                <a:latin typeface="Arial" pitchFamily="34" charset="0"/>
                <a:cs typeface="Arial" pitchFamily="34" charset="0"/>
              </a:rPr>
              <a:t>R </a:t>
            </a:r>
            <a:r>
              <a:rPr lang="en-GB" sz="2000" b="1">
                <a:solidFill>
                  <a:schemeClr val="accent1">
                    <a:lumMod val="75000"/>
                  </a:schemeClr>
                </a:solidFill>
                <a:latin typeface="Arial" pitchFamily="34" charset="0"/>
                <a:cs typeface="Arial" pitchFamily="34" charset="0"/>
              </a:rPr>
              <a:t>Dheena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Rajiv Gandhi College of Engineering</a:t>
            </a:r>
          </a:p>
          <a:p>
            <a:r>
              <a:rPr lang="en-US" sz="2000" b="1" dirty="0">
                <a:solidFill>
                  <a:schemeClr val="accent1">
                    <a:lumMod val="75000"/>
                  </a:schemeClr>
                </a:solidFill>
                <a:latin typeface="Arial"/>
                <a:cs typeface="Arial"/>
              </a:rPr>
              <a:t>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0"/>
            <a:ext cx="8596668" cy="86943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912793"/>
            <a:ext cx="11613485" cy="503241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696</Words>
  <Application>Microsoft Office PowerPoint</Application>
  <PresentationFormat>Widescreen</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 Gopi</cp:lastModifiedBy>
  <cp:revision>26</cp:revision>
  <dcterms:created xsi:type="dcterms:W3CDTF">2021-05-26T16:50:10Z</dcterms:created>
  <dcterms:modified xsi:type="dcterms:W3CDTF">2024-04-03T09:06:03Z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