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96305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A6663-F7A2-40A6-AE64-90C70B028D0F}"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1741149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655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30199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143728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09381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2453322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2088894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197985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419520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BA6663-F7A2-40A6-AE64-90C70B028D0F}" type="datetimeFigureOut">
              <a:rPr lang="en-GB" smtClean="0"/>
              <a:t>17/04/2018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289227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A6663-F7A2-40A6-AE64-90C70B028D0F}"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150334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A6663-F7A2-40A6-AE64-90C70B028D0F}" type="datetimeFigureOut">
              <a:rPr lang="en-GB" smtClean="0"/>
              <a:t>17/04/2018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839539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A6663-F7A2-40A6-AE64-90C70B028D0F}" type="datetimeFigureOut">
              <a:rPr lang="en-GB" smtClean="0"/>
              <a:t>17/04/2018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424631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A6663-F7A2-40A6-AE64-90C70B028D0F}" type="datetimeFigureOut">
              <a:rPr lang="en-GB" smtClean="0"/>
              <a:t>17/04/2018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15996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A6663-F7A2-40A6-AE64-90C70B028D0F}"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27695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BA6663-F7A2-40A6-AE64-90C70B028D0F}" type="datetimeFigureOut">
              <a:rPr lang="en-GB" smtClean="0"/>
              <a:t>17/04/2018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72AEC0A-92A3-4BB5-AE6D-6DD8E4C0F609}" type="slidenum">
              <a:rPr lang="en-GB" smtClean="0"/>
              <a:t>‹#›</a:t>
            </a:fld>
            <a:endParaRPr lang="en-GB"/>
          </a:p>
        </p:txBody>
      </p:sp>
    </p:spTree>
    <p:extLst>
      <p:ext uri="{BB962C8B-B14F-4D97-AF65-F5344CB8AC3E}">
        <p14:creationId xmlns:p14="http://schemas.microsoft.com/office/powerpoint/2010/main" val="392503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BA6663-F7A2-40A6-AE64-90C70B028D0F}" type="datetimeFigureOut">
              <a:rPr lang="en-GB" smtClean="0"/>
              <a:t>17/04/2018</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2AEC0A-92A3-4BB5-AE6D-6DD8E4C0F609}" type="slidenum">
              <a:rPr lang="en-GB" smtClean="0"/>
              <a:t>‹#›</a:t>
            </a:fld>
            <a:endParaRPr lang="en-GB"/>
          </a:p>
        </p:txBody>
      </p:sp>
    </p:spTree>
    <p:extLst>
      <p:ext uri="{BB962C8B-B14F-4D97-AF65-F5344CB8AC3E}">
        <p14:creationId xmlns:p14="http://schemas.microsoft.com/office/powerpoint/2010/main" val="26593486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C2B27-D1B6-4629-9B7E-F31AC2FF91D2}"/>
              </a:ext>
            </a:extLst>
          </p:cNvPr>
          <p:cNvSpPr>
            <a:spLocks noGrp="1"/>
          </p:cNvSpPr>
          <p:nvPr>
            <p:ph type="ctrTitle"/>
          </p:nvPr>
        </p:nvSpPr>
        <p:spPr/>
        <p:txBody>
          <a:bodyPr/>
          <a:lstStyle/>
          <a:p>
            <a:r>
              <a:rPr lang="en-US" dirty="0"/>
              <a:t>GMIT Timetable App</a:t>
            </a:r>
            <a:endParaRPr lang="en-GB" dirty="0"/>
          </a:p>
        </p:txBody>
      </p:sp>
      <p:sp>
        <p:nvSpPr>
          <p:cNvPr id="3" name="Subtitle 2">
            <a:extLst>
              <a:ext uri="{FF2B5EF4-FFF2-40B4-BE49-F238E27FC236}">
                <a16:creationId xmlns:a16="http://schemas.microsoft.com/office/drawing/2014/main" id="{58A6BC52-4A28-407A-A851-EEAB9E3287D6}"/>
              </a:ext>
            </a:extLst>
          </p:cNvPr>
          <p:cNvSpPr>
            <a:spLocks noGrp="1"/>
          </p:cNvSpPr>
          <p:nvPr>
            <p:ph type="subTitle" idx="1"/>
          </p:nvPr>
        </p:nvSpPr>
        <p:spPr/>
        <p:txBody>
          <a:bodyPr/>
          <a:lstStyle/>
          <a:p>
            <a:r>
              <a:rPr lang="en-US" dirty="0"/>
              <a:t>A cross platform app for GMIT Students &amp; Staff members.</a:t>
            </a:r>
            <a:endParaRPr lang="en-GB" dirty="0"/>
          </a:p>
        </p:txBody>
      </p:sp>
    </p:spTree>
    <p:extLst>
      <p:ext uri="{BB962C8B-B14F-4D97-AF65-F5344CB8AC3E}">
        <p14:creationId xmlns:p14="http://schemas.microsoft.com/office/powerpoint/2010/main" val="129748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2B59-3462-460B-8BF6-C718F675AB91}"/>
              </a:ext>
            </a:extLst>
          </p:cNvPr>
          <p:cNvSpPr>
            <a:spLocks noGrp="1"/>
          </p:cNvSpPr>
          <p:nvPr>
            <p:ph type="title"/>
          </p:nvPr>
        </p:nvSpPr>
        <p:spPr/>
        <p:txBody>
          <a:bodyPr/>
          <a:lstStyle/>
          <a:p>
            <a:r>
              <a:rPr lang="en-US" dirty="0"/>
              <a:t>Overview</a:t>
            </a:r>
            <a:endParaRPr lang="en-GB" dirty="0"/>
          </a:p>
        </p:txBody>
      </p:sp>
      <p:sp>
        <p:nvSpPr>
          <p:cNvPr id="3" name="Content Placeholder 2">
            <a:extLst>
              <a:ext uri="{FF2B5EF4-FFF2-40B4-BE49-F238E27FC236}">
                <a16:creationId xmlns:a16="http://schemas.microsoft.com/office/drawing/2014/main" id="{DB3BC85E-12B5-412A-A7DC-276E73C5EBA0}"/>
              </a:ext>
            </a:extLst>
          </p:cNvPr>
          <p:cNvSpPr>
            <a:spLocks noGrp="1"/>
          </p:cNvSpPr>
          <p:nvPr>
            <p:ph idx="1"/>
          </p:nvPr>
        </p:nvSpPr>
        <p:spPr/>
        <p:txBody>
          <a:bodyPr/>
          <a:lstStyle/>
          <a:p>
            <a:pPr marL="0" indent="0">
              <a:buNone/>
            </a:pPr>
            <a:r>
              <a:rPr lang="en-GB" dirty="0"/>
              <a:t>This is an Timetable application designed and built for the students and staff members for GMIT Galway. Upon registering and logging into the app, the main page displays an option to select any course in GMIT. We designed this application to provide easier access for students and staff to view their timetables while providing them push notifications to alert users before their next class and to alert them of what class they have and where it is being held.</a:t>
            </a:r>
          </a:p>
        </p:txBody>
      </p:sp>
    </p:spTree>
    <p:extLst>
      <p:ext uri="{BB962C8B-B14F-4D97-AF65-F5344CB8AC3E}">
        <p14:creationId xmlns:p14="http://schemas.microsoft.com/office/powerpoint/2010/main" val="150212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F286-AAEA-44E1-9D26-57A2C11A11A4}"/>
              </a:ext>
            </a:extLst>
          </p:cNvPr>
          <p:cNvSpPr>
            <a:spLocks noGrp="1"/>
          </p:cNvSpPr>
          <p:nvPr>
            <p:ph type="title"/>
          </p:nvPr>
        </p:nvSpPr>
        <p:spPr>
          <a:xfrm>
            <a:off x="1482724" y="1752599"/>
            <a:ext cx="5426158" cy="1371600"/>
          </a:xfrm>
        </p:spPr>
        <p:txBody>
          <a:bodyPr/>
          <a:lstStyle/>
          <a:p>
            <a:r>
              <a:rPr lang="en-US" dirty="0"/>
              <a:t>Login Page</a:t>
            </a:r>
            <a:endParaRPr lang="en-GB" dirty="0"/>
          </a:p>
        </p:txBody>
      </p:sp>
      <p:sp>
        <p:nvSpPr>
          <p:cNvPr id="4" name="Text Placeholder 3">
            <a:extLst>
              <a:ext uri="{FF2B5EF4-FFF2-40B4-BE49-F238E27FC236}">
                <a16:creationId xmlns:a16="http://schemas.microsoft.com/office/drawing/2014/main" id="{1F8DC7E6-2C0E-4243-B025-63918E0A8A9D}"/>
              </a:ext>
            </a:extLst>
          </p:cNvPr>
          <p:cNvSpPr>
            <a:spLocks noGrp="1"/>
          </p:cNvSpPr>
          <p:nvPr>
            <p:ph type="body" sz="half" idx="2"/>
          </p:nvPr>
        </p:nvSpPr>
        <p:spPr>
          <a:xfrm>
            <a:off x="1482724" y="3124199"/>
            <a:ext cx="5426158" cy="1828800"/>
          </a:xfrm>
        </p:spPr>
        <p:txBody>
          <a:bodyPr/>
          <a:lstStyle/>
          <a:p>
            <a:r>
              <a:rPr lang="en-US" dirty="0"/>
              <a:t>Initially when the user open the app for the first time they will be asked to login with their account details. If they never used the app before they must register a new one.</a:t>
            </a:r>
            <a:endParaRPr lang="en-GB" dirty="0"/>
          </a:p>
        </p:txBody>
      </p:sp>
      <p:pic>
        <p:nvPicPr>
          <p:cNvPr id="9" name="Picture Placeholder 8" descr="A screenshot of a cell phone&#10;&#10;Description generated with very high confidence">
            <a:extLst>
              <a:ext uri="{FF2B5EF4-FFF2-40B4-BE49-F238E27FC236}">
                <a16:creationId xmlns:a16="http://schemas.microsoft.com/office/drawing/2014/main" id="{245B617C-18F1-49BD-A5EB-4E4C0951DA42}"/>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47" t="200" b="12537"/>
          <a:stretch/>
        </p:blipFill>
        <p:spPr>
          <a:xfrm>
            <a:off x="7622931" y="879230"/>
            <a:ext cx="3305479" cy="5099539"/>
          </a:xfrm>
        </p:spPr>
      </p:pic>
    </p:spTree>
    <p:extLst>
      <p:ext uri="{BB962C8B-B14F-4D97-AF65-F5344CB8AC3E}">
        <p14:creationId xmlns:p14="http://schemas.microsoft.com/office/powerpoint/2010/main" val="276535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DF286-AAEA-44E1-9D26-57A2C11A11A4}"/>
              </a:ext>
            </a:extLst>
          </p:cNvPr>
          <p:cNvSpPr>
            <a:spLocks noGrp="1"/>
          </p:cNvSpPr>
          <p:nvPr>
            <p:ph type="title"/>
          </p:nvPr>
        </p:nvSpPr>
        <p:spPr>
          <a:xfrm>
            <a:off x="1482724" y="1752599"/>
            <a:ext cx="5426158" cy="1371600"/>
          </a:xfrm>
        </p:spPr>
        <p:txBody>
          <a:bodyPr/>
          <a:lstStyle/>
          <a:p>
            <a:r>
              <a:rPr lang="en-US" dirty="0"/>
              <a:t>Register Page</a:t>
            </a:r>
            <a:endParaRPr lang="en-GB" dirty="0"/>
          </a:p>
        </p:txBody>
      </p:sp>
      <p:sp>
        <p:nvSpPr>
          <p:cNvPr id="4" name="Text Placeholder 3">
            <a:extLst>
              <a:ext uri="{FF2B5EF4-FFF2-40B4-BE49-F238E27FC236}">
                <a16:creationId xmlns:a16="http://schemas.microsoft.com/office/drawing/2014/main" id="{1F8DC7E6-2C0E-4243-B025-63918E0A8A9D}"/>
              </a:ext>
            </a:extLst>
          </p:cNvPr>
          <p:cNvSpPr>
            <a:spLocks noGrp="1"/>
          </p:cNvSpPr>
          <p:nvPr>
            <p:ph type="body" sz="half" idx="2"/>
          </p:nvPr>
        </p:nvSpPr>
        <p:spPr>
          <a:xfrm>
            <a:off x="1482724" y="3124199"/>
            <a:ext cx="5426158" cy="1828800"/>
          </a:xfrm>
        </p:spPr>
        <p:txBody>
          <a:bodyPr/>
          <a:lstStyle/>
          <a:p>
            <a:r>
              <a:rPr lang="en-US" dirty="0"/>
              <a:t>Once the user clicks “Create an Account”, they are brought to this page, they are asked to enter in their email, new password, their role and asked to select their course.</a:t>
            </a:r>
            <a:endParaRPr lang="en-GB" dirty="0"/>
          </a:p>
        </p:txBody>
      </p:sp>
      <p:pic>
        <p:nvPicPr>
          <p:cNvPr id="6" name="Picture Placeholder 5" descr="A screenshot of a cell phone&#10;&#10;Description generated with high confidence">
            <a:extLst>
              <a:ext uri="{FF2B5EF4-FFF2-40B4-BE49-F238E27FC236}">
                <a16:creationId xmlns:a16="http://schemas.microsoft.com/office/drawing/2014/main" id="{7BAC5D67-37CE-4CC2-BC9D-AC1EAEF5FAA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81" t="-202" r="-1" b="3058"/>
          <a:stretch/>
        </p:blipFill>
        <p:spPr>
          <a:xfrm>
            <a:off x="7531345" y="590550"/>
            <a:ext cx="3265180" cy="5676900"/>
          </a:xfrm>
        </p:spPr>
      </p:pic>
    </p:spTree>
    <p:extLst>
      <p:ext uri="{BB962C8B-B14F-4D97-AF65-F5344CB8AC3E}">
        <p14:creationId xmlns:p14="http://schemas.microsoft.com/office/powerpoint/2010/main" val="22736258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TotalTime>
  <Words>175</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Corbel</vt:lpstr>
      <vt:lpstr>Parallax</vt:lpstr>
      <vt:lpstr>GMIT Timetable App</vt:lpstr>
      <vt:lpstr>Overview</vt:lpstr>
      <vt:lpstr>Login Page</vt:lpstr>
      <vt:lpstr>Register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GMIT Timetable App</dc:title>
  <dc:creator>BANANANANANANA</dc:creator>
  <cp:lastModifiedBy>BANANANANANANA</cp:lastModifiedBy>
  <cp:revision>4</cp:revision>
  <dcterms:created xsi:type="dcterms:W3CDTF">2018-04-17T17:55:03Z</dcterms:created>
  <dcterms:modified xsi:type="dcterms:W3CDTF">2018-04-17T18:28:28Z</dcterms:modified>
</cp:coreProperties>
</file>