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5"/>
  </p:notesMasterIdLst>
  <p:sldIdLst>
    <p:sldId id="256" r:id="rId3"/>
    <p:sldId id="257" r:id="rId4"/>
    <p:sldId id="289" r:id="rId5"/>
    <p:sldId id="258" r:id="rId6"/>
    <p:sldId id="259" r:id="rId7"/>
    <p:sldId id="290" r:id="rId8"/>
    <p:sldId id="260" r:id="rId9"/>
    <p:sldId id="262" r:id="rId10"/>
    <p:sldId id="291" r:id="rId11"/>
    <p:sldId id="263" r:id="rId12"/>
    <p:sldId id="268" r:id="rId13"/>
    <p:sldId id="264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770" y="9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ae00c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ae00c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c5e74a8e_0_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c5e74a8e_0_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56160e29b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956160e29b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6c5e74a8e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6c5e74a8e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6c5e74a8e_0_2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6c5e74a8e_0_2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8856a3ece_1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8856a3ece_1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98856a3ece_1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98856a3ece_1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8856a3ece_1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8856a3ece_1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98856a3ece_1_2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98856a3ece_1_2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457200" y="1216313"/>
            <a:ext cx="3460958" cy="1501018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lvl="0"/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EVAT Capstone Project: </a:t>
            </a:r>
            <a:r>
              <a:rPr lang="en-US" sz="2000" dirty="0"/>
              <a:t>Use Case: Reliability Scoring and Dashboard Insights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410847" y="3596384"/>
            <a:ext cx="2845500" cy="10029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Dheepak SK</a:t>
            </a:r>
          </a:p>
        </p:txBody>
      </p:sp>
      <p:grpSp>
        <p:nvGrpSpPr>
          <p:cNvPr id="103" name="Google Shape;103;p27"/>
          <p:cNvGrpSpPr/>
          <p:nvPr/>
        </p:nvGrpSpPr>
        <p:grpSpPr>
          <a:xfrm>
            <a:off x="3764280" y="538850"/>
            <a:ext cx="5298440" cy="3504830"/>
            <a:chOff x="2992125" y="538850"/>
            <a:chExt cx="6603300" cy="4193214"/>
          </a:xfrm>
        </p:grpSpPr>
        <p:sp>
          <p:nvSpPr>
            <p:cNvPr id="104" name="Google Shape;104;p27"/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7"/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7"/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7"/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7"/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Final Dataset</a:t>
            </a:r>
            <a:endParaRPr dirty="0"/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6436058" y="1272371"/>
            <a:ext cx="2251555" cy="622701"/>
            <a:chOff x="5990700" y="1272350"/>
            <a:chExt cx="2696150" cy="622701"/>
          </a:xfrm>
        </p:grpSpPr>
        <p:sp>
          <p:nvSpPr>
            <p:cNvPr id="1012" name="Google Shape;1012;p34"/>
            <p:cNvSpPr txBox="1"/>
            <p:nvPr/>
          </p:nvSpPr>
          <p:spPr>
            <a:xfrm>
              <a:off x="6951950" y="1272350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3" name="Google Shape;1013;p34"/>
            <p:cNvSpPr txBox="1"/>
            <p:nvPr/>
          </p:nvSpPr>
          <p:spPr>
            <a:xfrm>
              <a:off x="5990700" y="1523651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4" name="Google Shape;1014;p34"/>
          <p:cNvGrpSpPr/>
          <p:nvPr/>
        </p:nvGrpSpPr>
        <p:grpSpPr>
          <a:xfrm>
            <a:off x="6435245" y="2185206"/>
            <a:ext cx="2251555" cy="622691"/>
            <a:chOff x="5990700" y="2191173"/>
            <a:chExt cx="2696150" cy="622691"/>
          </a:xfrm>
        </p:grpSpPr>
        <p:sp>
          <p:nvSpPr>
            <p:cNvPr id="1015" name="Google Shape;1015;p34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6" name="Google Shape;1016;p34"/>
            <p:cNvSpPr txBox="1"/>
            <p:nvPr/>
          </p:nvSpPr>
          <p:spPr>
            <a:xfrm>
              <a:off x="5990700" y="2442464"/>
              <a:ext cx="2696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6436058" y="3110022"/>
            <a:ext cx="2251555" cy="685885"/>
            <a:chOff x="5990700" y="3110002"/>
            <a:chExt cx="2696150" cy="685885"/>
          </a:xfrm>
        </p:grpSpPr>
        <p:sp>
          <p:nvSpPr>
            <p:cNvPr id="1018" name="Google Shape;1018;p34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19" name="Google Shape;1019;p34"/>
            <p:cNvSpPr txBox="1"/>
            <p:nvPr/>
          </p:nvSpPr>
          <p:spPr>
            <a:xfrm>
              <a:off x="5990700" y="3359087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0" name="Google Shape;1020;p34"/>
          <p:cNvGrpSpPr/>
          <p:nvPr/>
        </p:nvGrpSpPr>
        <p:grpSpPr>
          <a:xfrm>
            <a:off x="4971809" y="3151897"/>
            <a:ext cx="2251513" cy="689389"/>
            <a:chOff x="5990700" y="4042674"/>
            <a:chExt cx="2696100" cy="689389"/>
          </a:xfrm>
        </p:grpSpPr>
        <p:sp>
          <p:nvSpPr>
            <p:cNvPr id="1021" name="Google Shape;1021;p34"/>
            <p:cNvSpPr txBox="1"/>
            <p:nvPr/>
          </p:nvSpPr>
          <p:spPr>
            <a:xfrm>
              <a:off x="7042487" y="4042674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22" name="Google Shape;1022;p34"/>
            <p:cNvSpPr txBox="1"/>
            <p:nvPr/>
          </p:nvSpPr>
          <p:spPr>
            <a:xfrm>
              <a:off x="5990700" y="42952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258434" y="931269"/>
            <a:ext cx="1888940" cy="3421100"/>
            <a:chOff x="3637775" y="1310975"/>
            <a:chExt cx="1888940" cy="3421100"/>
          </a:xfrm>
        </p:grpSpPr>
        <p:sp>
          <p:nvSpPr>
            <p:cNvPr id="1050" name="Google Shape;1050;p34"/>
            <p:cNvSpPr/>
            <p:nvPr/>
          </p:nvSpPr>
          <p:spPr>
            <a:xfrm>
              <a:off x="4216042" y="3740285"/>
              <a:ext cx="754062" cy="267624"/>
            </a:xfrm>
            <a:custGeom>
              <a:avLst/>
              <a:gdLst/>
              <a:ahLst/>
              <a:cxnLst/>
              <a:rect l="l" t="t" r="r" b="b"/>
              <a:pathLst>
                <a:path w="8574" h="3043" extrusionOk="0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24224" y="3759194"/>
              <a:ext cx="183810" cy="229807"/>
            </a:xfrm>
            <a:custGeom>
              <a:avLst/>
              <a:gdLst/>
              <a:ahLst/>
              <a:cxnLst/>
              <a:rect l="l" t="t" r="r" b="b"/>
              <a:pathLst>
                <a:path w="2090" h="2613" extrusionOk="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051032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151030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3945773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4048498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3832319" y="3656558"/>
              <a:ext cx="1694397" cy="935058"/>
            </a:xfrm>
            <a:custGeom>
              <a:avLst/>
              <a:gdLst/>
              <a:ahLst/>
              <a:cxnLst/>
              <a:rect l="l" t="t" r="r" b="b"/>
              <a:pathLst>
                <a:path w="19266" h="10632" extrusionOk="0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extrusionOk="0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fill="none" extrusionOk="0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010680" y="2789123"/>
              <a:ext cx="1235047" cy="243263"/>
            </a:xfrm>
            <a:custGeom>
              <a:avLst/>
              <a:gdLst/>
              <a:ahLst/>
              <a:cxnLst/>
              <a:rect l="l" t="t" r="r" b="b"/>
              <a:pathLst>
                <a:path w="14043" h="2766" extrusionOk="0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529493" y="2245954"/>
              <a:ext cx="197354" cy="432438"/>
            </a:xfrm>
            <a:custGeom>
              <a:avLst/>
              <a:gdLst/>
              <a:ahLst/>
              <a:cxnLst/>
              <a:rect l="l" t="t" r="r" b="b"/>
              <a:pathLst>
                <a:path w="2244" h="4917" extrusionOk="0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305222" y="1440611"/>
              <a:ext cx="618887" cy="537887"/>
            </a:xfrm>
            <a:custGeom>
              <a:avLst/>
              <a:gdLst/>
              <a:ahLst/>
              <a:cxnLst/>
              <a:rect l="l" t="t" r="r" b="b"/>
              <a:pathLst>
                <a:path w="7037" h="6116" extrusionOk="0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453856" y="1575788"/>
              <a:ext cx="329715" cy="56814"/>
            </a:xfrm>
            <a:custGeom>
              <a:avLst/>
              <a:gdLst/>
              <a:ahLst/>
              <a:cxnLst/>
              <a:rect l="l" t="t" r="r" b="b"/>
              <a:pathLst>
                <a:path w="3749" h="646" extrusionOk="0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459221" y="1651423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459221" y="1724421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459221" y="1797330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048498" y="1773056"/>
              <a:ext cx="124358" cy="337806"/>
            </a:xfrm>
            <a:custGeom>
              <a:avLst/>
              <a:gdLst/>
              <a:ahLst/>
              <a:cxnLst/>
              <a:rect l="l" t="t" r="r" b="b"/>
              <a:pathLst>
                <a:path w="1414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637775" y="1924327"/>
              <a:ext cx="491890" cy="2359192"/>
            </a:xfrm>
            <a:custGeom>
              <a:avLst/>
              <a:gdLst/>
              <a:ahLst/>
              <a:cxnLst/>
              <a:rect l="l" t="t" r="r" b="b"/>
              <a:pathLst>
                <a:path w="5593" h="26825" extrusionOk="0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34"/>
          <p:cNvSpPr txBox="1"/>
          <p:nvPr/>
        </p:nvSpPr>
        <p:spPr>
          <a:xfrm>
            <a:off x="706803" y="1757303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8" name="Google Shape;1078;p34"/>
          <p:cNvSpPr txBox="1"/>
          <p:nvPr/>
        </p:nvSpPr>
        <p:spPr>
          <a:xfrm>
            <a:off x="508142" y="3217947"/>
            <a:ext cx="6633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D45E0-AEFA-E78B-E1D2-5D27E8B1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4" y="808566"/>
            <a:ext cx="8743326" cy="357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5ECF9-2D14-0E92-108E-1FA0FB41D51D}"/>
              </a:ext>
            </a:extLst>
          </p:cNvPr>
          <p:cNvSpPr txBox="1"/>
          <p:nvPr/>
        </p:nvSpPr>
        <p:spPr>
          <a:xfrm>
            <a:off x="276186" y="4480199"/>
            <a:ext cx="310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-</a:t>
            </a:r>
            <a:r>
              <a:rPr lang="en-US" dirty="0"/>
              <a:t> </a:t>
            </a:r>
            <a:r>
              <a:rPr lang="en-US" dirty="0" err="1"/>
              <a:t>EVAT_Final_Enriched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Benefits of Our Approach</a:t>
            </a:r>
            <a:endParaRPr dirty="0"/>
          </a:p>
        </p:txBody>
      </p:sp>
      <p:sp>
        <p:nvSpPr>
          <p:cNvPr id="1475" name="Google Shape;1475;p39"/>
          <p:cNvSpPr txBox="1"/>
          <p:nvPr/>
        </p:nvSpPr>
        <p:spPr>
          <a:xfrm>
            <a:off x="6748375" y="313420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6" name="Google Shape;1476;p39"/>
          <p:cNvSpPr txBox="1"/>
          <p:nvPr/>
        </p:nvSpPr>
        <p:spPr>
          <a:xfrm>
            <a:off x="6748375" y="1502125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7" name="Google Shape;1477;p39"/>
          <p:cNvSpPr txBox="1"/>
          <p:nvPr/>
        </p:nvSpPr>
        <p:spPr>
          <a:xfrm>
            <a:off x="1414025" y="150133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8" name="Google Shape;1478;p39"/>
          <p:cNvSpPr txBox="1"/>
          <p:nvPr/>
        </p:nvSpPr>
        <p:spPr>
          <a:xfrm>
            <a:off x="1409725" y="3134198"/>
            <a:ext cx="9684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9" name="Google Shape;1479;p39"/>
          <p:cNvSpPr/>
          <p:nvPr/>
        </p:nvSpPr>
        <p:spPr>
          <a:xfrm>
            <a:off x="457025" y="1372525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/>
              <a:t>Helps </a:t>
            </a:r>
            <a:r>
              <a:rPr lang="en-US" sz="1200" b="1" dirty="0"/>
              <a:t>EV drivers</a:t>
            </a:r>
            <a:r>
              <a:rPr lang="en-US" sz="1200" dirty="0"/>
              <a:t> find trustworthy chargers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39"/>
          <p:cNvSpPr/>
          <p:nvPr/>
        </p:nvSpPr>
        <p:spPr>
          <a:xfrm>
            <a:off x="463255" y="3064166"/>
            <a:ext cx="1940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/>
              <a:t>Aids </a:t>
            </a:r>
            <a:r>
              <a:rPr lang="en-US" sz="1200" b="1" dirty="0"/>
              <a:t>governments and councils</a:t>
            </a:r>
            <a:r>
              <a:rPr lang="en-US" sz="1200" dirty="0"/>
              <a:t> in identifying underperforming stations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39"/>
          <p:cNvSpPr/>
          <p:nvPr/>
        </p:nvSpPr>
        <p:spPr>
          <a:xfrm>
            <a:off x="6758425" y="1416493"/>
            <a:ext cx="19431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200" dirty="0"/>
              <a:t>Enables </a:t>
            </a:r>
            <a:r>
              <a:rPr lang="en-IN" sz="1200" b="1" dirty="0"/>
              <a:t>data-driven infrastructure planning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39"/>
          <p:cNvSpPr/>
          <p:nvPr/>
        </p:nvSpPr>
        <p:spPr>
          <a:xfrm>
            <a:off x="6806281" y="3240248"/>
            <a:ext cx="2314344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Makes charger health and feedback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transparent and visible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Aligns with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sustainability and  green energy goals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483" name="Google Shape;1483;p39"/>
          <p:cNvGrpSpPr/>
          <p:nvPr/>
        </p:nvGrpSpPr>
        <p:grpSpPr>
          <a:xfrm>
            <a:off x="2701462" y="1663698"/>
            <a:ext cx="3742020" cy="2376216"/>
            <a:chOff x="457200" y="1586323"/>
            <a:chExt cx="3742020" cy="2376216"/>
          </a:xfrm>
        </p:grpSpPr>
        <p:sp>
          <p:nvSpPr>
            <p:cNvPr id="1484" name="Google Shape;1484;p39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34" name="Google Shape;1534;p39"/>
          <p:cNvCxnSpPr>
            <a:stCxn id="1477" idx="3"/>
          </p:cNvCxnSpPr>
          <p:nvPr/>
        </p:nvCxnSpPr>
        <p:spPr>
          <a:xfrm>
            <a:off x="2382425" y="1757538"/>
            <a:ext cx="1059900" cy="71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5" name="Google Shape;1535;p39"/>
          <p:cNvCxnSpPr/>
          <p:nvPr/>
        </p:nvCxnSpPr>
        <p:spPr>
          <a:xfrm flipH="1">
            <a:off x="5699275" y="1758325"/>
            <a:ext cx="1049100" cy="558600"/>
          </a:xfrm>
          <a:prstGeom prst="bentConnector3">
            <a:avLst>
              <a:gd name="adj1" fmla="val 10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6" name="Google Shape;1536;p39"/>
          <p:cNvCxnSpPr>
            <a:stCxn id="1478" idx="3"/>
          </p:cNvCxnSpPr>
          <p:nvPr/>
        </p:nvCxnSpPr>
        <p:spPr>
          <a:xfrm>
            <a:off x="2378125" y="3390398"/>
            <a:ext cx="1361400" cy="364800"/>
          </a:xfrm>
          <a:prstGeom prst="bentConnector3">
            <a:avLst>
              <a:gd name="adj1" fmla="val 2795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7" name="Google Shape;1537;p39"/>
          <p:cNvCxnSpPr>
            <a:stCxn id="1475" idx="1"/>
          </p:cNvCxnSpPr>
          <p:nvPr/>
        </p:nvCxnSpPr>
        <p:spPr>
          <a:xfrm flipH="1">
            <a:off x="5312275" y="3390405"/>
            <a:ext cx="1436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0DED05-A054-9305-07B7-846F9B160EE6}"/>
              </a:ext>
            </a:extLst>
          </p:cNvPr>
          <p:cNvSpPr txBox="1"/>
          <p:nvPr/>
        </p:nvSpPr>
        <p:spPr>
          <a:xfrm>
            <a:off x="683240" y="950268"/>
            <a:ext cx="275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Why Reliability Scoring Matters: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Thank You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4C760-4A07-A5A4-2B49-2D2C37D3E394}"/>
              </a:ext>
            </a:extLst>
          </p:cNvPr>
          <p:cNvSpPr txBox="1"/>
          <p:nvPr/>
        </p:nvSpPr>
        <p:spPr>
          <a:xfrm>
            <a:off x="640080" y="1183640"/>
            <a:ext cx="405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Let’s Accelerate EV Adoption Together </a:t>
            </a:r>
            <a:r>
              <a:rPr lang="en-US" dirty="0"/>
              <a:t>🚗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0DFB0-ABAD-74EE-6003-2705242FB953}"/>
              </a:ext>
            </a:extLst>
          </p:cNvPr>
          <p:cNvSpPr txBox="1"/>
          <p:nvPr/>
        </p:nvSpPr>
        <p:spPr>
          <a:xfrm>
            <a:off x="640080" y="1701800"/>
            <a:ext cx="4053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Questions? Feedback? Let’s chat!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GitHub: [link]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Team: Chameleon EVAT – Reliability Scoring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8"/>
          <p:cNvGrpSpPr/>
          <p:nvPr/>
        </p:nvGrpSpPr>
        <p:grpSpPr>
          <a:xfrm>
            <a:off x="520003" y="3408934"/>
            <a:ext cx="2377372" cy="966167"/>
            <a:chOff x="520003" y="3331559"/>
            <a:chExt cx="2377372" cy="966167"/>
          </a:xfrm>
        </p:grpSpPr>
        <p:sp>
          <p:nvSpPr>
            <p:cNvPr id="185" name="Google Shape;185;p28"/>
            <p:cNvSpPr txBox="1"/>
            <p:nvPr/>
          </p:nvSpPr>
          <p:spPr>
            <a:xfrm>
              <a:off x="520003" y="333155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1012775" y="3795226"/>
              <a:ext cx="18846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Project Overview</a:t>
            </a:r>
            <a:endParaRPr dirty="0"/>
          </a:p>
        </p:txBody>
      </p:sp>
      <p:grpSp>
        <p:nvGrpSpPr>
          <p:cNvPr id="195" name="Google Shape;195;p28"/>
          <p:cNvGrpSpPr/>
          <p:nvPr/>
        </p:nvGrpSpPr>
        <p:grpSpPr>
          <a:xfrm>
            <a:off x="264823" y="1050582"/>
            <a:ext cx="2870442" cy="2923309"/>
            <a:chOff x="3123406" y="1347990"/>
            <a:chExt cx="2870442" cy="2923309"/>
          </a:xfrm>
        </p:grpSpPr>
        <p:sp>
          <p:nvSpPr>
            <p:cNvPr id="196" name="Google Shape;196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553640" y="1677351"/>
            <a:ext cx="283458" cy="283458"/>
            <a:chOff x="1492675" y="2620775"/>
            <a:chExt cx="481825" cy="481825"/>
          </a:xfrm>
        </p:grpSpPr>
        <p:sp>
          <p:nvSpPr>
            <p:cNvPr id="343" name="Google Shape;343;p28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90636F-D6D0-F9D1-528D-3D0ED3A34A52}"/>
              </a:ext>
            </a:extLst>
          </p:cNvPr>
          <p:cNvSpPr txBox="1"/>
          <p:nvPr/>
        </p:nvSpPr>
        <p:spPr>
          <a:xfrm>
            <a:off x="3439160" y="1498600"/>
            <a:ext cx="5430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EVAT (Electric Vehicle Adoption Tools) is a capstone initiative aimed at improving EV infrastructure adoption in Victoria.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Focused on providing tools for: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Cost comparison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Charger reliability scoring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User feedback insights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Predictive analytics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Our team has split use cases – I led the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Reliability Scoring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component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7B95B-D990-7B74-0374-B8A52999FA99}"/>
              </a:ext>
            </a:extLst>
          </p:cNvPr>
          <p:cNvSpPr txBox="1"/>
          <p:nvPr/>
        </p:nvSpPr>
        <p:spPr>
          <a:xfrm>
            <a:off x="3479800" y="998657"/>
            <a:ext cx="209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About EVAT Project: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61C7-E17E-3705-4196-7985C1AC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Reliability Scoring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D1D79-CF6D-2958-362B-D2093E1EDA43}"/>
              </a:ext>
            </a:extLst>
          </p:cNvPr>
          <p:cNvSpPr txBox="1"/>
          <p:nvPr/>
        </p:nvSpPr>
        <p:spPr>
          <a:xfrm>
            <a:off x="381000" y="892975"/>
            <a:ext cx="368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 Case: EV Charger Reliability Scoring:</a:t>
            </a:r>
            <a:endParaRPr lang="en-IN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5F6A0-053D-1F25-80A2-275FE96A6345}"/>
              </a:ext>
            </a:extLst>
          </p:cNvPr>
          <p:cNvSpPr txBox="1"/>
          <p:nvPr/>
        </p:nvSpPr>
        <p:spPr>
          <a:xfrm>
            <a:off x="375919" y="1508760"/>
            <a:ext cx="68197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Aim: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Evaluate EV chargers across Melbourne based on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uptime/downtime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user ratings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feedback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Dataset contains: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📍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263 unique station IDs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📌Suburbs like Docklands, Carlton, Dandenong, etc.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⚡Attributes: status, reliability, power, uptime %, user feedback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Developed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weighted scoring system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that combines: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Technical metrics (uptime %, downtime %)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Sentiment from real user comments (NLP)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6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Dataset Summary and Coverage</a:t>
            </a:r>
            <a:endParaRPr dirty="0"/>
          </a:p>
        </p:txBody>
      </p:sp>
      <p:sp>
        <p:nvSpPr>
          <p:cNvPr id="400" name="Google Shape;400;p29"/>
          <p:cNvSpPr txBox="1"/>
          <p:nvPr/>
        </p:nvSpPr>
        <p:spPr>
          <a:xfrm>
            <a:off x="2517600" y="1647575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440737" y="2774550"/>
            <a:ext cx="11727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A1F7F-7318-0377-4A54-0FC692964EC3}"/>
              </a:ext>
            </a:extLst>
          </p:cNvPr>
          <p:cNvSpPr txBox="1"/>
          <p:nvPr/>
        </p:nvSpPr>
        <p:spPr>
          <a:xfrm>
            <a:off x="457200" y="1366520"/>
            <a:ext cx="7096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Collected data includes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Charger Name, Suburb, Address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Status (Operational / Faulty)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Uptime %, Downtime % for each stations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User Feedback, Ratings for each station stations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GPS coordinates for mapping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Cleaned and enriched dataset with over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25+ columns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CAF1C0E-46BA-AF80-BBB6-B47766D90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Key Components of Reliability Scoring</a:t>
            </a:r>
            <a:endParaRPr dirty="0"/>
          </a:p>
        </p:txBody>
      </p:sp>
      <p:sp>
        <p:nvSpPr>
          <p:cNvPr id="433" name="Google Shape;433;p30"/>
          <p:cNvSpPr/>
          <p:nvPr/>
        </p:nvSpPr>
        <p:spPr>
          <a:xfrm>
            <a:off x="5569750" y="1301575"/>
            <a:ext cx="3117000" cy="6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0"/>
          <p:cNvSpPr/>
          <p:nvPr/>
        </p:nvSpPr>
        <p:spPr>
          <a:xfrm>
            <a:off x="5569750" y="1994275"/>
            <a:ext cx="3117000" cy="76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0"/>
          <p:cNvSpPr/>
          <p:nvPr/>
        </p:nvSpPr>
        <p:spPr>
          <a:xfrm>
            <a:off x="5569750" y="2810275"/>
            <a:ext cx="3117000" cy="76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0"/>
          <p:cNvSpPr/>
          <p:nvPr/>
        </p:nvSpPr>
        <p:spPr>
          <a:xfrm>
            <a:off x="5569750" y="3626275"/>
            <a:ext cx="3117000" cy="64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0"/>
          <p:cNvSpPr/>
          <p:nvPr/>
        </p:nvSpPr>
        <p:spPr>
          <a:xfrm rot="-5400000">
            <a:off x="4130472" y="2187976"/>
            <a:ext cx="769289" cy="2006410"/>
          </a:xfrm>
          <a:custGeom>
            <a:avLst/>
            <a:gdLst/>
            <a:ahLst/>
            <a:cxnLst/>
            <a:rect l="l" t="t" r="r" b="b"/>
            <a:pathLst>
              <a:path w="32124" h="105977" extrusionOk="0">
                <a:moveTo>
                  <a:pt x="29255" y="1"/>
                </a:moveTo>
                <a:lnTo>
                  <a:pt x="29255" y="52371"/>
                </a:lnTo>
                <a:cubicBezTo>
                  <a:pt x="29255" y="53706"/>
                  <a:pt x="28588" y="55841"/>
                  <a:pt x="27387" y="56741"/>
                </a:cubicBezTo>
                <a:lnTo>
                  <a:pt x="5038" y="73987"/>
                </a:lnTo>
                <a:cubicBezTo>
                  <a:pt x="2436" y="76022"/>
                  <a:pt x="1" y="78223"/>
                  <a:pt x="1" y="82126"/>
                </a:cubicBezTo>
                <a:lnTo>
                  <a:pt x="1" y="105976"/>
                </a:lnTo>
                <a:lnTo>
                  <a:pt x="32124" y="105976"/>
                </a:lnTo>
                <a:lnTo>
                  <a:pt x="32124" y="78824"/>
                </a:lnTo>
                <a:lnTo>
                  <a:pt x="32124" y="74921"/>
                </a:lnTo>
                <a:lnTo>
                  <a:pt x="32124" y="70684"/>
                </a:lnTo>
                <a:lnTo>
                  <a:pt x="32124" y="69717"/>
                </a:lnTo>
                <a:lnTo>
                  <a:pt x="32124" y="55307"/>
                </a:lnTo>
                <a:lnTo>
                  <a:pt x="32124" y="1"/>
                </a:lnTo>
                <a:lnTo>
                  <a:pt x="2925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0"/>
          <p:cNvSpPr/>
          <p:nvPr/>
        </p:nvSpPr>
        <p:spPr>
          <a:xfrm rot="-5400000">
            <a:off x="3826926" y="2580179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57475" y="1"/>
                </a:moveTo>
                <a:lnTo>
                  <a:pt x="54639" y="1"/>
                </a:lnTo>
                <a:lnTo>
                  <a:pt x="54639" y="52004"/>
                </a:lnTo>
                <a:cubicBezTo>
                  <a:pt x="54639" y="54006"/>
                  <a:pt x="53405" y="55774"/>
                  <a:pt x="51570" y="56508"/>
                </a:cubicBezTo>
                <a:lnTo>
                  <a:pt x="6572" y="74287"/>
                </a:lnTo>
                <a:cubicBezTo>
                  <a:pt x="2869" y="75855"/>
                  <a:pt x="0" y="79090"/>
                  <a:pt x="0" y="83861"/>
                </a:cubicBezTo>
                <a:lnTo>
                  <a:pt x="0" y="105976"/>
                </a:lnTo>
                <a:lnTo>
                  <a:pt x="26919" y="105976"/>
                </a:lnTo>
                <a:lnTo>
                  <a:pt x="26919" y="82126"/>
                </a:lnTo>
                <a:cubicBezTo>
                  <a:pt x="26919" y="78257"/>
                  <a:pt x="29288" y="75821"/>
                  <a:pt x="31956" y="73987"/>
                </a:cubicBezTo>
                <a:lnTo>
                  <a:pt x="55507" y="56741"/>
                </a:lnTo>
                <a:cubicBezTo>
                  <a:pt x="56741" y="55841"/>
                  <a:pt x="57475" y="53939"/>
                  <a:pt x="57475" y="5237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0"/>
          <p:cNvSpPr/>
          <p:nvPr/>
        </p:nvSpPr>
        <p:spPr>
          <a:xfrm rot="-5400000">
            <a:off x="3826926" y="986538"/>
            <a:ext cx="1376383" cy="2006410"/>
          </a:xfrm>
          <a:custGeom>
            <a:avLst/>
            <a:gdLst/>
            <a:ahLst/>
            <a:cxnLst/>
            <a:rect l="l" t="t" r="r" b="b"/>
            <a:pathLst>
              <a:path w="57475" h="105977" extrusionOk="0">
                <a:moveTo>
                  <a:pt x="1" y="1"/>
                </a:moveTo>
                <a:lnTo>
                  <a:pt x="2836" y="1"/>
                </a:lnTo>
                <a:lnTo>
                  <a:pt x="2836" y="52004"/>
                </a:lnTo>
                <a:cubicBezTo>
                  <a:pt x="2836" y="54006"/>
                  <a:pt x="4070" y="55774"/>
                  <a:pt x="5905" y="56508"/>
                </a:cubicBezTo>
                <a:lnTo>
                  <a:pt x="50904" y="74287"/>
                </a:lnTo>
                <a:cubicBezTo>
                  <a:pt x="54606" y="75855"/>
                  <a:pt x="57475" y="79090"/>
                  <a:pt x="57475" y="83861"/>
                </a:cubicBezTo>
                <a:lnTo>
                  <a:pt x="57475" y="105976"/>
                </a:lnTo>
                <a:lnTo>
                  <a:pt x="30556" y="105976"/>
                </a:lnTo>
                <a:lnTo>
                  <a:pt x="30556" y="82126"/>
                </a:lnTo>
                <a:cubicBezTo>
                  <a:pt x="30556" y="78257"/>
                  <a:pt x="28188" y="75821"/>
                  <a:pt x="25519" y="73987"/>
                </a:cubicBezTo>
                <a:lnTo>
                  <a:pt x="2002" y="56741"/>
                </a:lnTo>
                <a:cubicBezTo>
                  <a:pt x="735" y="55841"/>
                  <a:pt x="1" y="53939"/>
                  <a:pt x="1" y="52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 rot="-5400000">
            <a:off x="4130880" y="1373541"/>
            <a:ext cx="768475" cy="2006410"/>
          </a:xfrm>
          <a:custGeom>
            <a:avLst/>
            <a:gdLst/>
            <a:ahLst/>
            <a:cxnLst/>
            <a:rect l="l" t="t" r="r" b="b"/>
            <a:pathLst>
              <a:path w="32090" h="105977" extrusionOk="0">
                <a:moveTo>
                  <a:pt x="2836" y="1"/>
                </a:moveTo>
                <a:lnTo>
                  <a:pt x="2836" y="52371"/>
                </a:lnTo>
                <a:cubicBezTo>
                  <a:pt x="2836" y="53706"/>
                  <a:pt x="3536" y="55841"/>
                  <a:pt x="4704" y="56741"/>
                </a:cubicBezTo>
                <a:lnTo>
                  <a:pt x="27053" y="73987"/>
                </a:lnTo>
                <a:cubicBezTo>
                  <a:pt x="29688" y="76022"/>
                  <a:pt x="32090" y="78223"/>
                  <a:pt x="32090" y="82126"/>
                </a:cubicBezTo>
                <a:lnTo>
                  <a:pt x="32090" y="105976"/>
                </a:lnTo>
                <a:lnTo>
                  <a:pt x="0" y="105976"/>
                </a:lnTo>
                <a:lnTo>
                  <a:pt x="0" y="78824"/>
                </a:lnTo>
                <a:lnTo>
                  <a:pt x="0" y="74921"/>
                </a:lnTo>
                <a:lnTo>
                  <a:pt x="0" y="70684"/>
                </a:lnTo>
                <a:lnTo>
                  <a:pt x="0" y="69717"/>
                </a:lnTo>
                <a:lnTo>
                  <a:pt x="0" y="55307"/>
                </a:lnTo>
                <a:lnTo>
                  <a:pt x="0" y="1"/>
                </a:lnTo>
                <a:lnTo>
                  <a:pt x="28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5763125" y="130147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Uptime %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6750949" y="130157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/>
              <a:t>Operational availability of the charger over time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5620758" y="2092250"/>
            <a:ext cx="1308362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Downtime %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6750949" y="209235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planet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5763125" y="2883025"/>
            <a:ext cx="10113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User Feedback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6750949" y="2883125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>
              <a:buClr>
                <a:schemeClr val="accent2"/>
              </a:buClr>
              <a:buSzPts val="1100"/>
            </a:pPr>
            <a:r>
              <a:rPr lang="en-US" sz="1200" dirty="0"/>
              <a:t>Textual comments, reviews, and numeric ratings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5620756" y="3673800"/>
            <a:ext cx="1227083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Sentiment Analysis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6750949" y="3673900"/>
            <a:ext cx="16941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1200" dirty="0"/>
              <a:t>Using NLP (VADER) to quantify textual tone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2409047" y="3121851"/>
            <a:ext cx="662935" cy="374729"/>
          </a:xfrm>
          <a:custGeom>
            <a:avLst/>
            <a:gdLst/>
            <a:ahLst/>
            <a:cxnLst/>
            <a:rect l="l" t="t" r="r" b="b"/>
            <a:pathLst>
              <a:path w="12941" h="7315" extrusionOk="0">
                <a:moveTo>
                  <a:pt x="5157" y="0"/>
                </a:moveTo>
                <a:lnTo>
                  <a:pt x="5032" y="31"/>
                </a:lnTo>
                <a:lnTo>
                  <a:pt x="656" y="2563"/>
                </a:lnTo>
                <a:lnTo>
                  <a:pt x="500" y="2657"/>
                </a:lnTo>
                <a:lnTo>
                  <a:pt x="375" y="2782"/>
                </a:lnTo>
                <a:lnTo>
                  <a:pt x="250" y="2907"/>
                </a:lnTo>
                <a:lnTo>
                  <a:pt x="156" y="3032"/>
                </a:lnTo>
                <a:lnTo>
                  <a:pt x="94" y="3188"/>
                </a:lnTo>
                <a:lnTo>
                  <a:pt x="31" y="3345"/>
                </a:lnTo>
                <a:lnTo>
                  <a:pt x="0" y="3532"/>
                </a:lnTo>
                <a:lnTo>
                  <a:pt x="0" y="3688"/>
                </a:lnTo>
                <a:lnTo>
                  <a:pt x="0" y="3876"/>
                </a:lnTo>
                <a:lnTo>
                  <a:pt x="31" y="4032"/>
                </a:lnTo>
                <a:lnTo>
                  <a:pt x="94" y="4189"/>
                </a:lnTo>
                <a:lnTo>
                  <a:pt x="156" y="4345"/>
                </a:lnTo>
                <a:lnTo>
                  <a:pt x="250" y="4501"/>
                </a:lnTo>
                <a:lnTo>
                  <a:pt x="375" y="4626"/>
                </a:lnTo>
                <a:lnTo>
                  <a:pt x="500" y="4720"/>
                </a:lnTo>
                <a:lnTo>
                  <a:pt x="656" y="4814"/>
                </a:lnTo>
                <a:lnTo>
                  <a:pt x="1032" y="5001"/>
                </a:lnTo>
                <a:lnTo>
                  <a:pt x="1407" y="5157"/>
                </a:lnTo>
                <a:lnTo>
                  <a:pt x="1813" y="5220"/>
                </a:lnTo>
                <a:lnTo>
                  <a:pt x="2219" y="5251"/>
                </a:lnTo>
                <a:lnTo>
                  <a:pt x="2626" y="5220"/>
                </a:lnTo>
                <a:lnTo>
                  <a:pt x="3032" y="5157"/>
                </a:lnTo>
                <a:lnTo>
                  <a:pt x="3438" y="5001"/>
                </a:lnTo>
                <a:lnTo>
                  <a:pt x="3813" y="4814"/>
                </a:lnTo>
                <a:lnTo>
                  <a:pt x="7095" y="2938"/>
                </a:lnTo>
                <a:lnTo>
                  <a:pt x="7283" y="2844"/>
                </a:lnTo>
                <a:lnTo>
                  <a:pt x="7471" y="2782"/>
                </a:lnTo>
                <a:lnTo>
                  <a:pt x="7658" y="2751"/>
                </a:lnTo>
                <a:lnTo>
                  <a:pt x="7846" y="2719"/>
                </a:lnTo>
                <a:lnTo>
                  <a:pt x="8033" y="2751"/>
                </a:lnTo>
                <a:lnTo>
                  <a:pt x="8252" y="2782"/>
                </a:lnTo>
                <a:lnTo>
                  <a:pt x="8440" y="2844"/>
                </a:lnTo>
                <a:lnTo>
                  <a:pt x="8596" y="2938"/>
                </a:lnTo>
                <a:lnTo>
                  <a:pt x="8721" y="3032"/>
                </a:lnTo>
                <a:lnTo>
                  <a:pt x="8815" y="3157"/>
                </a:lnTo>
                <a:lnTo>
                  <a:pt x="8846" y="3251"/>
                </a:lnTo>
                <a:lnTo>
                  <a:pt x="8846" y="3345"/>
                </a:lnTo>
                <a:lnTo>
                  <a:pt x="8846" y="3438"/>
                </a:lnTo>
                <a:lnTo>
                  <a:pt x="8815" y="3532"/>
                </a:lnTo>
                <a:lnTo>
                  <a:pt x="8721" y="3657"/>
                </a:lnTo>
                <a:lnTo>
                  <a:pt x="8596" y="3751"/>
                </a:lnTo>
                <a:lnTo>
                  <a:pt x="7877" y="4189"/>
                </a:lnTo>
                <a:lnTo>
                  <a:pt x="7721" y="4282"/>
                </a:lnTo>
                <a:lnTo>
                  <a:pt x="7596" y="4407"/>
                </a:lnTo>
                <a:lnTo>
                  <a:pt x="7471" y="4532"/>
                </a:lnTo>
                <a:lnTo>
                  <a:pt x="7377" y="4689"/>
                </a:lnTo>
                <a:lnTo>
                  <a:pt x="7314" y="4845"/>
                </a:lnTo>
                <a:lnTo>
                  <a:pt x="7252" y="5001"/>
                </a:lnTo>
                <a:lnTo>
                  <a:pt x="7220" y="5189"/>
                </a:lnTo>
                <a:lnTo>
                  <a:pt x="7189" y="5345"/>
                </a:lnTo>
                <a:lnTo>
                  <a:pt x="7220" y="5533"/>
                </a:lnTo>
                <a:lnTo>
                  <a:pt x="7252" y="5720"/>
                </a:lnTo>
                <a:lnTo>
                  <a:pt x="7314" y="5876"/>
                </a:lnTo>
                <a:lnTo>
                  <a:pt x="7377" y="6033"/>
                </a:lnTo>
                <a:lnTo>
                  <a:pt x="7471" y="6189"/>
                </a:lnTo>
                <a:lnTo>
                  <a:pt x="7596" y="6314"/>
                </a:lnTo>
                <a:lnTo>
                  <a:pt x="7721" y="6439"/>
                </a:lnTo>
                <a:lnTo>
                  <a:pt x="7877" y="6533"/>
                </a:lnTo>
                <a:lnTo>
                  <a:pt x="8565" y="6908"/>
                </a:lnTo>
                <a:lnTo>
                  <a:pt x="8908" y="7095"/>
                </a:lnTo>
                <a:lnTo>
                  <a:pt x="9252" y="7220"/>
                </a:lnTo>
                <a:lnTo>
                  <a:pt x="9627" y="7283"/>
                </a:lnTo>
                <a:lnTo>
                  <a:pt x="10002" y="7314"/>
                </a:lnTo>
                <a:lnTo>
                  <a:pt x="10377" y="7283"/>
                </a:lnTo>
                <a:lnTo>
                  <a:pt x="10721" y="7220"/>
                </a:lnTo>
                <a:lnTo>
                  <a:pt x="11096" y="7095"/>
                </a:lnTo>
                <a:lnTo>
                  <a:pt x="11440" y="6908"/>
                </a:lnTo>
                <a:lnTo>
                  <a:pt x="12753" y="6158"/>
                </a:lnTo>
                <a:lnTo>
                  <a:pt x="12878" y="6064"/>
                </a:lnTo>
                <a:lnTo>
                  <a:pt x="12941" y="5939"/>
                </a:lnTo>
                <a:lnTo>
                  <a:pt x="12941" y="5783"/>
                </a:lnTo>
                <a:lnTo>
                  <a:pt x="12909" y="5626"/>
                </a:lnTo>
                <a:lnTo>
                  <a:pt x="12784" y="5501"/>
                </a:lnTo>
                <a:lnTo>
                  <a:pt x="12659" y="5439"/>
                </a:lnTo>
                <a:lnTo>
                  <a:pt x="12503" y="5439"/>
                </a:lnTo>
                <a:lnTo>
                  <a:pt x="12378" y="5501"/>
                </a:lnTo>
                <a:lnTo>
                  <a:pt x="11034" y="6252"/>
                </a:lnTo>
                <a:lnTo>
                  <a:pt x="10784" y="6377"/>
                </a:lnTo>
                <a:lnTo>
                  <a:pt x="10534" y="6470"/>
                </a:lnTo>
                <a:lnTo>
                  <a:pt x="10284" y="6502"/>
                </a:lnTo>
                <a:lnTo>
                  <a:pt x="10002" y="6533"/>
                </a:lnTo>
                <a:lnTo>
                  <a:pt x="9721" y="6502"/>
                </a:lnTo>
                <a:lnTo>
                  <a:pt x="9471" y="6470"/>
                </a:lnTo>
                <a:lnTo>
                  <a:pt x="9190" y="6377"/>
                </a:lnTo>
                <a:lnTo>
                  <a:pt x="8940" y="6252"/>
                </a:lnTo>
                <a:lnTo>
                  <a:pt x="8252" y="5845"/>
                </a:lnTo>
                <a:lnTo>
                  <a:pt x="8158" y="5751"/>
                </a:lnTo>
                <a:lnTo>
                  <a:pt x="8064" y="5658"/>
                </a:lnTo>
                <a:lnTo>
                  <a:pt x="8002" y="5501"/>
                </a:lnTo>
                <a:lnTo>
                  <a:pt x="7971" y="5345"/>
                </a:lnTo>
                <a:lnTo>
                  <a:pt x="8002" y="5220"/>
                </a:lnTo>
                <a:lnTo>
                  <a:pt x="8064" y="5064"/>
                </a:lnTo>
                <a:lnTo>
                  <a:pt x="8158" y="4939"/>
                </a:lnTo>
                <a:lnTo>
                  <a:pt x="8252" y="4845"/>
                </a:lnTo>
                <a:lnTo>
                  <a:pt x="9002" y="4439"/>
                </a:lnTo>
                <a:lnTo>
                  <a:pt x="9127" y="4345"/>
                </a:lnTo>
                <a:lnTo>
                  <a:pt x="9252" y="4220"/>
                </a:lnTo>
                <a:lnTo>
                  <a:pt x="9377" y="4126"/>
                </a:lnTo>
                <a:lnTo>
                  <a:pt x="9471" y="3970"/>
                </a:lnTo>
                <a:lnTo>
                  <a:pt x="9534" y="3845"/>
                </a:lnTo>
                <a:lnTo>
                  <a:pt x="9565" y="3688"/>
                </a:lnTo>
                <a:lnTo>
                  <a:pt x="9627" y="3501"/>
                </a:lnTo>
                <a:lnTo>
                  <a:pt x="9627" y="3345"/>
                </a:lnTo>
                <a:lnTo>
                  <a:pt x="9627" y="3188"/>
                </a:lnTo>
                <a:lnTo>
                  <a:pt x="9565" y="3032"/>
                </a:lnTo>
                <a:lnTo>
                  <a:pt x="9534" y="2876"/>
                </a:lnTo>
                <a:lnTo>
                  <a:pt x="9471" y="2719"/>
                </a:lnTo>
                <a:lnTo>
                  <a:pt x="9377" y="2594"/>
                </a:lnTo>
                <a:lnTo>
                  <a:pt x="9252" y="2469"/>
                </a:lnTo>
                <a:lnTo>
                  <a:pt x="9127" y="2344"/>
                </a:lnTo>
                <a:lnTo>
                  <a:pt x="9002" y="2251"/>
                </a:lnTo>
                <a:lnTo>
                  <a:pt x="8721" y="2126"/>
                </a:lnTo>
                <a:lnTo>
                  <a:pt x="8440" y="2032"/>
                </a:lnTo>
                <a:lnTo>
                  <a:pt x="8158" y="1969"/>
                </a:lnTo>
                <a:lnTo>
                  <a:pt x="7846" y="1938"/>
                </a:lnTo>
                <a:lnTo>
                  <a:pt x="7564" y="1969"/>
                </a:lnTo>
                <a:lnTo>
                  <a:pt x="7252" y="2032"/>
                </a:lnTo>
                <a:lnTo>
                  <a:pt x="6970" y="2126"/>
                </a:lnTo>
                <a:lnTo>
                  <a:pt x="6689" y="2251"/>
                </a:lnTo>
                <a:lnTo>
                  <a:pt x="3407" y="4157"/>
                </a:lnTo>
                <a:lnTo>
                  <a:pt x="3126" y="4282"/>
                </a:lnTo>
                <a:lnTo>
                  <a:pt x="2844" y="4376"/>
                </a:lnTo>
                <a:lnTo>
                  <a:pt x="2532" y="4439"/>
                </a:lnTo>
                <a:lnTo>
                  <a:pt x="2219" y="4470"/>
                </a:lnTo>
                <a:lnTo>
                  <a:pt x="1907" y="4439"/>
                </a:lnTo>
                <a:lnTo>
                  <a:pt x="1625" y="4376"/>
                </a:lnTo>
                <a:lnTo>
                  <a:pt x="1313" y="4282"/>
                </a:lnTo>
                <a:lnTo>
                  <a:pt x="1032" y="4157"/>
                </a:lnTo>
                <a:lnTo>
                  <a:pt x="906" y="4063"/>
                </a:lnTo>
                <a:lnTo>
                  <a:pt x="844" y="3970"/>
                </a:lnTo>
                <a:lnTo>
                  <a:pt x="781" y="3845"/>
                </a:lnTo>
                <a:lnTo>
                  <a:pt x="781" y="3688"/>
                </a:lnTo>
                <a:lnTo>
                  <a:pt x="781" y="3563"/>
                </a:lnTo>
                <a:lnTo>
                  <a:pt x="844" y="3438"/>
                </a:lnTo>
                <a:lnTo>
                  <a:pt x="906" y="3313"/>
                </a:lnTo>
                <a:lnTo>
                  <a:pt x="1032" y="3251"/>
                </a:lnTo>
                <a:lnTo>
                  <a:pt x="5408" y="719"/>
                </a:lnTo>
                <a:lnTo>
                  <a:pt x="5533" y="625"/>
                </a:lnTo>
                <a:lnTo>
                  <a:pt x="5595" y="469"/>
                </a:lnTo>
                <a:lnTo>
                  <a:pt x="5595" y="344"/>
                </a:lnTo>
                <a:lnTo>
                  <a:pt x="5564" y="188"/>
                </a:lnTo>
                <a:lnTo>
                  <a:pt x="5439" y="63"/>
                </a:lnTo>
                <a:lnTo>
                  <a:pt x="5314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457200" y="2330830"/>
            <a:ext cx="2465938" cy="1453990"/>
          </a:xfrm>
          <a:custGeom>
            <a:avLst/>
            <a:gdLst/>
            <a:ahLst/>
            <a:cxnLst/>
            <a:rect l="l" t="t" r="r" b="b"/>
            <a:pathLst>
              <a:path w="48137" h="28383" extrusionOk="0">
                <a:moveTo>
                  <a:pt x="28663" y="1"/>
                </a:moveTo>
                <a:lnTo>
                  <a:pt x="28101" y="32"/>
                </a:lnTo>
                <a:lnTo>
                  <a:pt x="27569" y="157"/>
                </a:lnTo>
                <a:lnTo>
                  <a:pt x="27038" y="313"/>
                </a:lnTo>
                <a:lnTo>
                  <a:pt x="26788" y="438"/>
                </a:lnTo>
                <a:lnTo>
                  <a:pt x="26538" y="563"/>
                </a:lnTo>
                <a:lnTo>
                  <a:pt x="844" y="15411"/>
                </a:lnTo>
                <a:lnTo>
                  <a:pt x="625" y="15536"/>
                </a:lnTo>
                <a:lnTo>
                  <a:pt x="469" y="15692"/>
                </a:lnTo>
                <a:lnTo>
                  <a:pt x="344" y="15848"/>
                </a:lnTo>
                <a:lnTo>
                  <a:pt x="219" y="16036"/>
                </a:lnTo>
                <a:lnTo>
                  <a:pt x="125" y="16223"/>
                </a:lnTo>
                <a:lnTo>
                  <a:pt x="63" y="16442"/>
                </a:lnTo>
                <a:lnTo>
                  <a:pt x="32" y="16630"/>
                </a:lnTo>
                <a:lnTo>
                  <a:pt x="0" y="16849"/>
                </a:lnTo>
                <a:lnTo>
                  <a:pt x="32" y="17067"/>
                </a:lnTo>
                <a:lnTo>
                  <a:pt x="63" y="17255"/>
                </a:lnTo>
                <a:lnTo>
                  <a:pt x="125" y="17474"/>
                </a:lnTo>
                <a:lnTo>
                  <a:pt x="219" y="17661"/>
                </a:lnTo>
                <a:lnTo>
                  <a:pt x="344" y="17849"/>
                </a:lnTo>
                <a:lnTo>
                  <a:pt x="469" y="18005"/>
                </a:lnTo>
                <a:lnTo>
                  <a:pt x="625" y="18161"/>
                </a:lnTo>
                <a:lnTo>
                  <a:pt x="844" y="18286"/>
                </a:lnTo>
                <a:lnTo>
                  <a:pt x="17379" y="27820"/>
                </a:lnTo>
                <a:lnTo>
                  <a:pt x="17629" y="27976"/>
                </a:lnTo>
                <a:lnTo>
                  <a:pt x="17879" y="28070"/>
                </a:lnTo>
                <a:lnTo>
                  <a:pt x="18411" y="28258"/>
                </a:lnTo>
                <a:lnTo>
                  <a:pt x="18942" y="28351"/>
                </a:lnTo>
                <a:lnTo>
                  <a:pt x="19505" y="28383"/>
                </a:lnTo>
                <a:lnTo>
                  <a:pt x="20036" y="28351"/>
                </a:lnTo>
                <a:lnTo>
                  <a:pt x="20568" y="28258"/>
                </a:lnTo>
                <a:lnTo>
                  <a:pt x="21099" y="28070"/>
                </a:lnTo>
                <a:lnTo>
                  <a:pt x="21349" y="27976"/>
                </a:lnTo>
                <a:lnTo>
                  <a:pt x="21599" y="27820"/>
                </a:lnTo>
                <a:lnTo>
                  <a:pt x="47324" y="13004"/>
                </a:lnTo>
                <a:lnTo>
                  <a:pt x="47511" y="12848"/>
                </a:lnTo>
                <a:lnTo>
                  <a:pt x="47668" y="12723"/>
                </a:lnTo>
                <a:lnTo>
                  <a:pt x="47824" y="12535"/>
                </a:lnTo>
                <a:lnTo>
                  <a:pt x="47949" y="12379"/>
                </a:lnTo>
                <a:lnTo>
                  <a:pt x="48012" y="12160"/>
                </a:lnTo>
                <a:lnTo>
                  <a:pt x="48074" y="11972"/>
                </a:lnTo>
                <a:lnTo>
                  <a:pt x="48137" y="11754"/>
                </a:lnTo>
                <a:lnTo>
                  <a:pt x="48137" y="11566"/>
                </a:lnTo>
                <a:lnTo>
                  <a:pt x="48137" y="11347"/>
                </a:lnTo>
                <a:lnTo>
                  <a:pt x="48074" y="11160"/>
                </a:lnTo>
                <a:lnTo>
                  <a:pt x="48012" y="10941"/>
                </a:lnTo>
                <a:lnTo>
                  <a:pt x="47949" y="10753"/>
                </a:lnTo>
                <a:lnTo>
                  <a:pt x="47824" y="10566"/>
                </a:lnTo>
                <a:lnTo>
                  <a:pt x="47668" y="10410"/>
                </a:lnTo>
                <a:lnTo>
                  <a:pt x="47511" y="10253"/>
                </a:lnTo>
                <a:lnTo>
                  <a:pt x="47324" y="10128"/>
                </a:lnTo>
                <a:lnTo>
                  <a:pt x="30758" y="563"/>
                </a:lnTo>
                <a:lnTo>
                  <a:pt x="30507" y="438"/>
                </a:lnTo>
                <a:lnTo>
                  <a:pt x="30257" y="313"/>
                </a:lnTo>
                <a:lnTo>
                  <a:pt x="29726" y="157"/>
                </a:lnTo>
                <a:lnTo>
                  <a:pt x="29195" y="32"/>
                </a:lnTo>
                <a:lnTo>
                  <a:pt x="2866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020680" y="3275526"/>
            <a:ext cx="1178540" cy="687012"/>
          </a:xfrm>
          <a:custGeom>
            <a:avLst/>
            <a:gdLst/>
            <a:ahLst/>
            <a:cxnLst/>
            <a:rect l="l" t="t" r="r" b="b"/>
            <a:pathLst>
              <a:path w="23006" h="13411" extrusionOk="0">
                <a:moveTo>
                  <a:pt x="9315" y="1"/>
                </a:moveTo>
                <a:lnTo>
                  <a:pt x="9002" y="32"/>
                </a:lnTo>
                <a:lnTo>
                  <a:pt x="8721" y="95"/>
                </a:lnTo>
                <a:lnTo>
                  <a:pt x="8409" y="188"/>
                </a:lnTo>
                <a:lnTo>
                  <a:pt x="8127" y="313"/>
                </a:lnTo>
                <a:lnTo>
                  <a:pt x="344" y="4814"/>
                </a:lnTo>
                <a:lnTo>
                  <a:pt x="188" y="4939"/>
                </a:lnTo>
                <a:lnTo>
                  <a:pt x="63" y="5096"/>
                </a:lnTo>
                <a:lnTo>
                  <a:pt x="0" y="5252"/>
                </a:lnTo>
                <a:lnTo>
                  <a:pt x="0" y="5440"/>
                </a:lnTo>
                <a:lnTo>
                  <a:pt x="0" y="5627"/>
                </a:lnTo>
                <a:lnTo>
                  <a:pt x="63" y="5783"/>
                </a:lnTo>
                <a:lnTo>
                  <a:pt x="188" y="5940"/>
                </a:lnTo>
                <a:lnTo>
                  <a:pt x="344" y="6065"/>
                </a:lnTo>
                <a:lnTo>
                  <a:pt x="12472" y="13066"/>
                </a:lnTo>
                <a:lnTo>
                  <a:pt x="12785" y="13223"/>
                </a:lnTo>
                <a:lnTo>
                  <a:pt x="13066" y="13316"/>
                </a:lnTo>
                <a:lnTo>
                  <a:pt x="13378" y="13379"/>
                </a:lnTo>
                <a:lnTo>
                  <a:pt x="13691" y="13410"/>
                </a:lnTo>
                <a:lnTo>
                  <a:pt x="13972" y="13379"/>
                </a:lnTo>
                <a:lnTo>
                  <a:pt x="14285" y="13316"/>
                </a:lnTo>
                <a:lnTo>
                  <a:pt x="14598" y="13223"/>
                </a:lnTo>
                <a:lnTo>
                  <a:pt x="14879" y="13066"/>
                </a:lnTo>
                <a:lnTo>
                  <a:pt x="22662" y="8597"/>
                </a:lnTo>
                <a:lnTo>
                  <a:pt x="22818" y="8472"/>
                </a:lnTo>
                <a:lnTo>
                  <a:pt x="22912" y="8315"/>
                </a:lnTo>
                <a:lnTo>
                  <a:pt x="22975" y="8128"/>
                </a:lnTo>
                <a:lnTo>
                  <a:pt x="23006" y="7971"/>
                </a:lnTo>
                <a:lnTo>
                  <a:pt x="22975" y="7784"/>
                </a:lnTo>
                <a:lnTo>
                  <a:pt x="22912" y="7596"/>
                </a:lnTo>
                <a:lnTo>
                  <a:pt x="22818" y="7471"/>
                </a:lnTo>
                <a:lnTo>
                  <a:pt x="22662" y="7346"/>
                </a:lnTo>
                <a:lnTo>
                  <a:pt x="10503" y="313"/>
                </a:lnTo>
                <a:lnTo>
                  <a:pt x="10221" y="188"/>
                </a:lnTo>
                <a:lnTo>
                  <a:pt x="9940" y="95"/>
                </a:lnTo>
                <a:lnTo>
                  <a:pt x="9628" y="32"/>
                </a:lnTo>
                <a:lnTo>
                  <a:pt x="931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751798" y="2295639"/>
            <a:ext cx="195433" cy="213004"/>
          </a:xfrm>
          <a:custGeom>
            <a:avLst/>
            <a:gdLst/>
            <a:ahLst/>
            <a:cxnLst/>
            <a:rect l="l" t="t" r="r" b="b"/>
            <a:pathLst>
              <a:path w="3815" h="4158" extrusionOk="0">
                <a:moveTo>
                  <a:pt x="563" y="0"/>
                </a:moveTo>
                <a:lnTo>
                  <a:pt x="438" y="31"/>
                </a:lnTo>
                <a:lnTo>
                  <a:pt x="313" y="63"/>
                </a:lnTo>
                <a:lnTo>
                  <a:pt x="219" y="156"/>
                </a:lnTo>
                <a:lnTo>
                  <a:pt x="126" y="250"/>
                </a:lnTo>
                <a:lnTo>
                  <a:pt x="63" y="375"/>
                </a:lnTo>
                <a:lnTo>
                  <a:pt x="1" y="532"/>
                </a:lnTo>
                <a:lnTo>
                  <a:pt x="1" y="750"/>
                </a:lnTo>
                <a:lnTo>
                  <a:pt x="32" y="969"/>
                </a:lnTo>
                <a:lnTo>
                  <a:pt x="94" y="1219"/>
                </a:lnTo>
                <a:lnTo>
                  <a:pt x="188" y="1469"/>
                </a:lnTo>
                <a:lnTo>
                  <a:pt x="282" y="1719"/>
                </a:lnTo>
                <a:lnTo>
                  <a:pt x="438" y="1907"/>
                </a:lnTo>
                <a:lnTo>
                  <a:pt x="1157" y="2720"/>
                </a:lnTo>
                <a:lnTo>
                  <a:pt x="1376" y="2907"/>
                </a:lnTo>
                <a:lnTo>
                  <a:pt x="1564" y="3095"/>
                </a:lnTo>
                <a:lnTo>
                  <a:pt x="2032" y="3407"/>
                </a:lnTo>
                <a:lnTo>
                  <a:pt x="2470" y="3657"/>
                </a:lnTo>
                <a:lnTo>
                  <a:pt x="2845" y="3845"/>
                </a:lnTo>
                <a:lnTo>
                  <a:pt x="3501" y="4126"/>
                </a:lnTo>
                <a:lnTo>
                  <a:pt x="3626" y="4157"/>
                </a:lnTo>
                <a:lnTo>
                  <a:pt x="3720" y="4157"/>
                </a:lnTo>
                <a:lnTo>
                  <a:pt x="3783" y="4064"/>
                </a:lnTo>
                <a:lnTo>
                  <a:pt x="3814" y="3939"/>
                </a:lnTo>
                <a:lnTo>
                  <a:pt x="3814" y="3720"/>
                </a:lnTo>
                <a:lnTo>
                  <a:pt x="3814" y="3501"/>
                </a:lnTo>
                <a:lnTo>
                  <a:pt x="3752" y="3251"/>
                </a:lnTo>
                <a:lnTo>
                  <a:pt x="3689" y="3001"/>
                </a:lnTo>
                <a:lnTo>
                  <a:pt x="3501" y="2438"/>
                </a:lnTo>
                <a:lnTo>
                  <a:pt x="3220" y="1907"/>
                </a:lnTo>
                <a:lnTo>
                  <a:pt x="2908" y="1407"/>
                </a:lnTo>
                <a:lnTo>
                  <a:pt x="2532" y="969"/>
                </a:lnTo>
                <a:lnTo>
                  <a:pt x="2345" y="782"/>
                </a:lnTo>
                <a:lnTo>
                  <a:pt x="2157" y="625"/>
                </a:lnTo>
                <a:lnTo>
                  <a:pt x="1970" y="500"/>
                </a:lnTo>
                <a:lnTo>
                  <a:pt x="1751" y="375"/>
                </a:lnTo>
                <a:lnTo>
                  <a:pt x="1188" y="125"/>
                </a:lnTo>
                <a:lnTo>
                  <a:pt x="1032" y="63"/>
                </a:lnTo>
                <a:lnTo>
                  <a:pt x="876" y="31"/>
                </a:lnTo>
                <a:lnTo>
                  <a:pt x="7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2778896" y="2290823"/>
            <a:ext cx="40060" cy="219407"/>
          </a:xfrm>
          <a:custGeom>
            <a:avLst/>
            <a:gdLst/>
            <a:ahLst/>
            <a:cxnLst/>
            <a:rect l="l" t="t" r="r" b="b"/>
            <a:pathLst>
              <a:path w="782" h="4283" extrusionOk="0">
                <a:moveTo>
                  <a:pt x="0" y="0"/>
                </a:moveTo>
                <a:lnTo>
                  <a:pt x="0" y="4283"/>
                </a:lnTo>
                <a:lnTo>
                  <a:pt x="782" y="4283"/>
                </a:lnTo>
                <a:lnTo>
                  <a:pt x="782" y="2470"/>
                </a:lnTo>
                <a:lnTo>
                  <a:pt x="782" y="2157"/>
                </a:lnTo>
                <a:lnTo>
                  <a:pt x="751" y="1813"/>
                </a:lnTo>
                <a:lnTo>
                  <a:pt x="688" y="1501"/>
                </a:lnTo>
                <a:lnTo>
                  <a:pt x="594" y="1188"/>
                </a:lnTo>
                <a:lnTo>
                  <a:pt x="469" y="876"/>
                </a:lnTo>
                <a:lnTo>
                  <a:pt x="344" y="563"/>
                </a:lnTo>
                <a:lnTo>
                  <a:pt x="188" y="282"/>
                </a:lnTo>
                <a:lnTo>
                  <a:pt x="0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479586" y="2731156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71" y="0"/>
                </a:moveTo>
                <a:lnTo>
                  <a:pt x="4158" y="31"/>
                </a:lnTo>
                <a:lnTo>
                  <a:pt x="3877" y="94"/>
                </a:lnTo>
                <a:lnTo>
                  <a:pt x="3564" y="219"/>
                </a:lnTo>
                <a:lnTo>
                  <a:pt x="3220" y="375"/>
                </a:lnTo>
                <a:lnTo>
                  <a:pt x="2908" y="594"/>
                </a:lnTo>
                <a:lnTo>
                  <a:pt x="2595" y="844"/>
                </a:lnTo>
                <a:lnTo>
                  <a:pt x="2283" y="1125"/>
                </a:lnTo>
                <a:lnTo>
                  <a:pt x="1970" y="1438"/>
                </a:lnTo>
                <a:lnTo>
                  <a:pt x="1689" y="1782"/>
                </a:lnTo>
                <a:lnTo>
                  <a:pt x="1439" y="2157"/>
                </a:lnTo>
                <a:lnTo>
                  <a:pt x="1189" y="2563"/>
                </a:lnTo>
                <a:lnTo>
                  <a:pt x="939" y="2970"/>
                </a:lnTo>
                <a:lnTo>
                  <a:pt x="751" y="3376"/>
                </a:lnTo>
                <a:lnTo>
                  <a:pt x="564" y="3814"/>
                </a:lnTo>
                <a:lnTo>
                  <a:pt x="376" y="4282"/>
                </a:lnTo>
                <a:lnTo>
                  <a:pt x="251" y="4720"/>
                </a:lnTo>
                <a:lnTo>
                  <a:pt x="157" y="5189"/>
                </a:lnTo>
                <a:lnTo>
                  <a:pt x="63" y="5658"/>
                </a:lnTo>
                <a:lnTo>
                  <a:pt x="1" y="6095"/>
                </a:lnTo>
                <a:lnTo>
                  <a:pt x="1" y="6564"/>
                </a:lnTo>
                <a:lnTo>
                  <a:pt x="32" y="7033"/>
                </a:lnTo>
                <a:lnTo>
                  <a:pt x="95" y="7502"/>
                </a:lnTo>
                <a:lnTo>
                  <a:pt x="188" y="7908"/>
                </a:lnTo>
                <a:lnTo>
                  <a:pt x="313" y="8252"/>
                </a:lnTo>
                <a:lnTo>
                  <a:pt x="501" y="8565"/>
                </a:lnTo>
                <a:lnTo>
                  <a:pt x="689" y="8846"/>
                </a:lnTo>
                <a:lnTo>
                  <a:pt x="939" y="9065"/>
                </a:lnTo>
                <a:lnTo>
                  <a:pt x="1189" y="9221"/>
                </a:lnTo>
                <a:lnTo>
                  <a:pt x="3502" y="10565"/>
                </a:lnTo>
                <a:lnTo>
                  <a:pt x="7972" y="1751"/>
                </a:lnTo>
                <a:lnTo>
                  <a:pt x="5471" y="282"/>
                </a:lnTo>
                <a:lnTo>
                  <a:pt x="5252" y="156"/>
                </a:lnTo>
                <a:lnTo>
                  <a:pt x="5002" y="63"/>
                </a:lnTo>
                <a:lnTo>
                  <a:pt x="472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06113" y="2803178"/>
            <a:ext cx="331493" cy="482051"/>
          </a:xfrm>
          <a:custGeom>
            <a:avLst/>
            <a:gdLst/>
            <a:ahLst/>
            <a:cxnLst/>
            <a:rect l="l" t="t" r="r" b="b"/>
            <a:pathLst>
              <a:path w="6471" h="9410" extrusionOk="0">
                <a:moveTo>
                  <a:pt x="4470" y="1"/>
                </a:moveTo>
                <a:lnTo>
                  <a:pt x="4189" y="32"/>
                </a:lnTo>
                <a:lnTo>
                  <a:pt x="3876" y="95"/>
                </a:lnTo>
                <a:lnTo>
                  <a:pt x="3564" y="220"/>
                </a:lnTo>
                <a:lnTo>
                  <a:pt x="3220" y="407"/>
                </a:lnTo>
                <a:lnTo>
                  <a:pt x="2907" y="595"/>
                </a:lnTo>
                <a:lnTo>
                  <a:pt x="2563" y="845"/>
                </a:lnTo>
                <a:lnTo>
                  <a:pt x="2251" y="1157"/>
                </a:lnTo>
                <a:lnTo>
                  <a:pt x="1969" y="1470"/>
                </a:lnTo>
                <a:lnTo>
                  <a:pt x="1688" y="1814"/>
                </a:lnTo>
                <a:lnTo>
                  <a:pt x="1407" y="2189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408"/>
                </a:lnTo>
                <a:lnTo>
                  <a:pt x="532" y="3845"/>
                </a:lnTo>
                <a:lnTo>
                  <a:pt x="375" y="4283"/>
                </a:lnTo>
                <a:lnTo>
                  <a:pt x="250" y="4752"/>
                </a:lnTo>
                <a:lnTo>
                  <a:pt x="125" y="5221"/>
                </a:lnTo>
                <a:lnTo>
                  <a:pt x="63" y="5658"/>
                </a:lnTo>
                <a:lnTo>
                  <a:pt x="0" y="6127"/>
                </a:lnTo>
                <a:lnTo>
                  <a:pt x="0" y="6565"/>
                </a:lnTo>
                <a:lnTo>
                  <a:pt x="0" y="7002"/>
                </a:lnTo>
                <a:lnTo>
                  <a:pt x="63" y="7409"/>
                </a:lnTo>
                <a:lnTo>
                  <a:pt x="125" y="7784"/>
                </a:lnTo>
                <a:lnTo>
                  <a:pt x="250" y="8096"/>
                </a:lnTo>
                <a:lnTo>
                  <a:pt x="375" y="8409"/>
                </a:lnTo>
                <a:lnTo>
                  <a:pt x="532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2"/>
                </a:lnTo>
                <a:lnTo>
                  <a:pt x="1407" y="9316"/>
                </a:lnTo>
                <a:lnTo>
                  <a:pt x="1688" y="9378"/>
                </a:lnTo>
                <a:lnTo>
                  <a:pt x="1969" y="9409"/>
                </a:lnTo>
                <a:lnTo>
                  <a:pt x="2251" y="9378"/>
                </a:lnTo>
                <a:lnTo>
                  <a:pt x="2563" y="9316"/>
                </a:lnTo>
                <a:lnTo>
                  <a:pt x="2907" y="9190"/>
                </a:lnTo>
                <a:lnTo>
                  <a:pt x="3220" y="9034"/>
                </a:lnTo>
                <a:lnTo>
                  <a:pt x="3564" y="8815"/>
                </a:lnTo>
                <a:lnTo>
                  <a:pt x="3876" y="8565"/>
                </a:lnTo>
                <a:lnTo>
                  <a:pt x="4189" y="8284"/>
                </a:lnTo>
                <a:lnTo>
                  <a:pt x="4470" y="7940"/>
                </a:lnTo>
                <a:lnTo>
                  <a:pt x="4783" y="7596"/>
                </a:lnTo>
                <a:lnTo>
                  <a:pt x="5033" y="7253"/>
                </a:lnTo>
                <a:lnTo>
                  <a:pt x="5283" y="6846"/>
                </a:lnTo>
                <a:lnTo>
                  <a:pt x="5502" y="6440"/>
                </a:lnTo>
                <a:lnTo>
                  <a:pt x="5720" y="6002"/>
                </a:lnTo>
                <a:lnTo>
                  <a:pt x="5908" y="5565"/>
                </a:lnTo>
                <a:lnTo>
                  <a:pt x="6064" y="5127"/>
                </a:lnTo>
                <a:lnTo>
                  <a:pt x="6220" y="4658"/>
                </a:lnTo>
                <a:lnTo>
                  <a:pt x="6314" y="4221"/>
                </a:lnTo>
                <a:lnTo>
                  <a:pt x="6408" y="3752"/>
                </a:lnTo>
                <a:lnTo>
                  <a:pt x="6439" y="3283"/>
                </a:lnTo>
                <a:lnTo>
                  <a:pt x="6470" y="2845"/>
                </a:lnTo>
                <a:lnTo>
                  <a:pt x="6439" y="2408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314"/>
                </a:lnTo>
                <a:lnTo>
                  <a:pt x="6064" y="1001"/>
                </a:lnTo>
                <a:lnTo>
                  <a:pt x="5908" y="751"/>
                </a:lnTo>
                <a:lnTo>
                  <a:pt x="5720" y="532"/>
                </a:lnTo>
                <a:lnTo>
                  <a:pt x="5502" y="345"/>
                </a:lnTo>
                <a:lnTo>
                  <a:pt x="5283" y="188"/>
                </a:lnTo>
                <a:lnTo>
                  <a:pt x="5033" y="95"/>
                </a:lnTo>
                <a:lnTo>
                  <a:pt x="4783" y="32"/>
                </a:lnTo>
                <a:lnTo>
                  <a:pt x="447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2449055" y="2500591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0"/>
                </a:moveTo>
                <a:lnTo>
                  <a:pt x="4158" y="31"/>
                </a:lnTo>
                <a:lnTo>
                  <a:pt x="3845" y="125"/>
                </a:lnTo>
                <a:lnTo>
                  <a:pt x="3533" y="219"/>
                </a:lnTo>
                <a:lnTo>
                  <a:pt x="3220" y="406"/>
                </a:lnTo>
                <a:lnTo>
                  <a:pt x="2907" y="594"/>
                </a:lnTo>
                <a:lnTo>
                  <a:pt x="2564" y="875"/>
                </a:lnTo>
                <a:lnTo>
                  <a:pt x="2251" y="1157"/>
                </a:lnTo>
                <a:lnTo>
                  <a:pt x="1970" y="1469"/>
                </a:lnTo>
                <a:lnTo>
                  <a:pt x="1688" y="1813"/>
                </a:lnTo>
                <a:lnTo>
                  <a:pt x="1407" y="2188"/>
                </a:lnTo>
                <a:lnTo>
                  <a:pt x="1157" y="2563"/>
                </a:lnTo>
                <a:lnTo>
                  <a:pt x="938" y="2970"/>
                </a:lnTo>
                <a:lnTo>
                  <a:pt x="719" y="3407"/>
                </a:lnTo>
                <a:lnTo>
                  <a:pt x="532" y="3845"/>
                </a:lnTo>
                <a:lnTo>
                  <a:pt x="376" y="4282"/>
                </a:lnTo>
                <a:lnTo>
                  <a:pt x="251" y="4751"/>
                </a:lnTo>
                <a:lnTo>
                  <a:pt x="125" y="5220"/>
                </a:lnTo>
                <a:lnTo>
                  <a:pt x="63" y="5658"/>
                </a:lnTo>
                <a:lnTo>
                  <a:pt x="0" y="6127"/>
                </a:lnTo>
                <a:lnTo>
                  <a:pt x="0" y="6564"/>
                </a:lnTo>
                <a:lnTo>
                  <a:pt x="0" y="7064"/>
                </a:lnTo>
                <a:lnTo>
                  <a:pt x="63" y="7502"/>
                </a:lnTo>
                <a:lnTo>
                  <a:pt x="188" y="7908"/>
                </a:lnTo>
                <a:lnTo>
                  <a:pt x="313" y="8283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8" y="9252"/>
                </a:lnTo>
                <a:lnTo>
                  <a:pt x="3501" y="10565"/>
                </a:lnTo>
                <a:lnTo>
                  <a:pt x="7971" y="1782"/>
                </a:lnTo>
                <a:lnTo>
                  <a:pt x="5470" y="313"/>
                </a:lnTo>
                <a:lnTo>
                  <a:pt x="5220" y="156"/>
                </a:lnTo>
                <a:lnTo>
                  <a:pt x="5002" y="63"/>
                </a:lnTo>
                <a:lnTo>
                  <a:pt x="4720" y="31"/>
                </a:lnTo>
                <a:lnTo>
                  <a:pt x="4439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1268971" y="3187470"/>
            <a:ext cx="408386" cy="541270"/>
          </a:xfrm>
          <a:custGeom>
            <a:avLst/>
            <a:gdLst/>
            <a:ahLst/>
            <a:cxnLst/>
            <a:rect l="l" t="t" r="r" b="b"/>
            <a:pathLst>
              <a:path w="7972" h="10566" extrusionOk="0">
                <a:moveTo>
                  <a:pt x="4439" y="1"/>
                </a:moveTo>
                <a:lnTo>
                  <a:pt x="4158" y="32"/>
                </a:lnTo>
                <a:lnTo>
                  <a:pt x="3877" y="94"/>
                </a:lnTo>
                <a:lnTo>
                  <a:pt x="3564" y="219"/>
                </a:lnTo>
                <a:lnTo>
                  <a:pt x="3220" y="407"/>
                </a:lnTo>
                <a:lnTo>
                  <a:pt x="2908" y="594"/>
                </a:lnTo>
                <a:lnTo>
                  <a:pt x="2564" y="845"/>
                </a:lnTo>
                <a:lnTo>
                  <a:pt x="2283" y="1126"/>
                </a:lnTo>
                <a:lnTo>
                  <a:pt x="1970" y="1470"/>
                </a:lnTo>
                <a:lnTo>
                  <a:pt x="1689" y="1814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20" y="3408"/>
                </a:lnTo>
                <a:lnTo>
                  <a:pt x="532" y="3845"/>
                </a:lnTo>
                <a:lnTo>
                  <a:pt x="376" y="4283"/>
                </a:lnTo>
                <a:lnTo>
                  <a:pt x="251" y="4752"/>
                </a:lnTo>
                <a:lnTo>
                  <a:pt x="126" y="5221"/>
                </a:lnTo>
                <a:lnTo>
                  <a:pt x="63" y="5658"/>
                </a:lnTo>
                <a:lnTo>
                  <a:pt x="1" y="6127"/>
                </a:lnTo>
                <a:lnTo>
                  <a:pt x="1" y="6565"/>
                </a:lnTo>
                <a:lnTo>
                  <a:pt x="32" y="7065"/>
                </a:lnTo>
                <a:lnTo>
                  <a:pt x="95" y="7502"/>
                </a:lnTo>
                <a:lnTo>
                  <a:pt x="188" y="7909"/>
                </a:lnTo>
                <a:lnTo>
                  <a:pt x="313" y="8284"/>
                </a:lnTo>
                <a:lnTo>
                  <a:pt x="501" y="8596"/>
                </a:lnTo>
                <a:lnTo>
                  <a:pt x="688" y="8846"/>
                </a:lnTo>
                <a:lnTo>
                  <a:pt x="938" y="9065"/>
                </a:lnTo>
                <a:lnTo>
                  <a:pt x="1189" y="9222"/>
                </a:lnTo>
                <a:lnTo>
                  <a:pt x="3502" y="10566"/>
                </a:lnTo>
                <a:lnTo>
                  <a:pt x="7971" y="1782"/>
                </a:lnTo>
                <a:lnTo>
                  <a:pt x="5471" y="282"/>
                </a:lnTo>
                <a:lnTo>
                  <a:pt x="5221" y="157"/>
                </a:lnTo>
                <a:lnTo>
                  <a:pt x="5002" y="63"/>
                </a:lnTo>
                <a:lnTo>
                  <a:pt x="4721" y="32"/>
                </a:lnTo>
                <a:lnTo>
                  <a:pt x="4439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0"/>
          <p:cNvSpPr/>
          <p:nvPr/>
        </p:nvSpPr>
        <p:spPr>
          <a:xfrm>
            <a:off x="489216" y="1586323"/>
            <a:ext cx="2417938" cy="2011192"/>
          </a:xfrm>
          <a:custGeom>
            <a:avLst/>
            <a:gdLst/>
            <a:ahLst/>
            <a:cxnLst/>
            <a:rect l="l" t="t" r="r" b="b"/>
            <a:pathLst>
              <a:path w="47200" h="39260" extrusionOk="0">
                <a:moveTo>
                  <a:pt x="28476" y="0"/>
                </a:moveTo>
                <a:lnTo>
                  <a:pt x="27913" y="31"/>
                </a:lnTo>
                <a:lnTo>
                  <a:pt x="27382" y="94"/>
                </a:lnTo>
                <a:lnTo>
                  <a:pt x="26819" y="219"/>
                </a:lnTo>
                <a:lnTo>
                  <a:pt x="26288" y="344"/>
                </a:lnTo>
                <a:lnTo>
                  <a:pt x="25756" y="531"/>
                </a:lnTo>
                <a:lnTo>
                  <a:pt x="25225" y="719"/>
                </a:lnTo>
                <a:lnTo>
                  <a:pt x="24694" y="969"/>
                </a:lnTo>
                <a:lnTo>
                  <a:pt x="18786" y="3876"/>
                </a:lnTo>
                <a:lnTo>
                  <a:pt x="17942" y="4314"/>
                </a:lnTo>
                <a:lnTo>
                  <a:pt x="17098" y="4814"/>
                </a:lnTo>
                <a:lnTo>
                  <a:pt x="16317" y="5376"/>
                </a:lnTo>
                <a:lnTo>
                  <a:pt x="15535" y="5939"/>
                </a:lnTo>
                <a:lnTo>
                  <a:pt x="14785" y="6533"/>
                </a:lnTo>
                <a:lnTo>
                  <a:pt x="14097" y="7189"/>
                </a:lnTo>
                <a:lnTo>
                  <a:pt x="13410" y="7877"/>
                </a:lnTo>
                <a:lnTo>
                  <a:pt x="12753" y="8596"/>
                </a:lnTo>
                <a:lnTo>
                  <a:pt x="4158" y="18598"/>
                </a:lnTo>
                <a:lnTo>
                  <a:pt x="2313" y="22974"/>
                </a:lnTo>
                <a:lnTo>
                  <a:pt x="2063" y="23193"/>
                </a:lnTo>
                <a:lnTo>
                  <a:pt x="1813" y="23443"/>
                </a:lnTo>
                <a:lnTo>
                  <a:pt x="1470" y="23787"/>
                </a:lnTo>
                <a:lnTo>
                  <a:pt x="1126" y="24225"/>
                </a:lnTo>
                <a:lnTo>
                  <a:pt x="782" y="24756"/>
                </a:lnTo>
                <a:lnTo>
                  <a:pt x="626" y="25069"/>
                </a:lnTo>
                <a:lnTo>
                  <a:pt x="469" y="25381"/>
                </a:lnTo>
                <a:lnTo>
                  <a:pt x="313" y="25694"/>
                </a:lnTo>
                <a:lnTo>
                  <a:pt x="219" y="26038"/>
                </a:lnTo>
                <a:lnTo>
                  <a:pt x="125" y="26413"/>
                </a:lnTo>
                <a:lnTo>
                  <a:pt x="32" y="26756"/>
                </a:lnTo>
                <a:lnTo>
                  <a:pt x="0" y="27100"/>
                </a:lnTo>
                <a:lnTo>
                  <a:pt x="0" y="27475"/>
                </a:lnTo>
                <a:lnTo>
                  <a:pt x="0" y="27819"/>
                </a:lnTo>
                <a:lnTo>
                  <a:pt x="32" y="28132"/>
                </a:lnTo>
                <a:lnTo>
                  <a:pt x="63" y="28476"/>
                </a:lnTo>
                <a:lnTo>
                  <a:pt x="125" y="28788"/>
                </a:lnTo>
                <a:lnTo>
                  <a:pt x="313" y="29382"/>
                </a:lnTo>
                <a:lnTo>
                  <a:pt x="532" y="29882"/>
                </a:lnTo>
                <a:lnTo>
                  <a:pt x="751" y="30351"/>
                </a:lnTo>
                <a:lnTo>
                  <a:pt x="1032" y="30726"/>
                </a:lnTo>
                <a:lnTo>
                  <a:pt x="1157" y="30851"/>
                </a:lnTo>
                <a:lnTo>
                  <a:pt x="1313" y="31008"/>
                </a:lnTo>
                <a:lnTo>
                  <a:pt x="1657" y="31258"/>
                </a:lnTo>
                <a:lnTo>
                  <a:pt x="2001" y="31476"/>
                </a:lnTo>
                <a:lnTo>
                  <a:pt x="2376" y="31633"/>
                </a:lnTo>
                <a:lnTo>
                  <a:pt x="2970" y="31883"/>
                </a:lnTo>
                <a:lnTo>
                  <a:pt x="3220" y="31945"/>
                </a:lnTo>
                <a:lnTo>
                  <a:pt x="11597" y="36790"/>
                </a:lnTo>
                <a:lnTo>
                  <a:pt x="11753" y="37071"/>
                </a:lnTo>
                <a:lnTo>
                  <a:pt x="11972" y="37384"/>
                </a:lnTo>
                <a:lnTo>
                  <a:pt x="12285" y="37759"/>
                </a:lnTo>
                <a:lnTo>
                  <a:pt x="12691" y="38165"/>
                </a:lnTo>
                <a:lnTo>
                  <a:pt x="12910" y="38384"/>
                </a:lnTo>
                <a:lnTo>
                  <a:pt x="13160" y="38572"/>
                </a:lnTo>
                <a:lnTo>
                  <a:pt x="13441" y="38728"/>
                </a:lnTo>
                <a:lnTo>
                  <a:pt x="13754" y="38884"/>
                </a:lnTo>
                <a:lnTo>
                  <a:pt x="14066" y="39041"/>
                </a:lnTo>
                <a:lnTo>
                  <a:pt x="14441" y="39134"/>
                </a:lnTo>
                <a:lnTo>
                  <a:pt x="14754" y="39197"/>
                </a:lnTo>
                <a:lnTo>
                  <a:pt x="15098" y="39228"/>
                </a:lnTo>
                <a:lnTo>
                  <a:pt x="15442" y="39259"/>
                </a:lnTo>
                <a:lnTo>
                  <a:pt x="15817" y="39228"/>
                </a:lnTo>
                <a:lnTo>
                  <a:pt x="16192" y="39197"/>
                </a:lnTo>
                <a:lnTo>
                  <a:pt x="16567" y="39134"/>
                </a:lnTo>
                <a:lnTo>
                  <a:pt x="17380" y="38978"/>
                </a:lnTo>
                <a:lnTo>
                  <a:pt x="18192" y="38759"/>
                </a:lnTo>
                <a:lnTo>
                  <a:pt x="19005" y="38478"/>
                </a:lnTo>
                <a:lnTo>
                  <a:pt x="19786" y="38134"/>
                </a:lnTo>
                <a:lnTo>
                  <a:pt x="20568" y="37790"/>
                </a:lnTo>
                <a:lnTo>
                  <a:pt x="21287" y="37447"/>
                </a:lnTo>
                <a:lnTo>
                  <a:pt x="21974" y="37103"/>
                </a:lnTo>
                <a:lnTo>
                  <a:pt x="23100" y="36478"/>
                </a:lnTo>
                <a:lnTo>
                  <a:pt x="23881" y="36009"/>
                </a:lnTo>
                <a:lnTo>
                  <a:pt x="24162" y="35821"/>
                </a:lnTo>
                <a:lnTo>
                  <a:pt x="47199" y="22474"/>
                </a:lnTo>
                <a:lnTo>
                  <a:pt x="47168" y="22068"/>
                </a:lnTo>
                <a:lnTo>
                  <a:pt x="47137" y="21630"/>
                </a:lnTo>
                <a:lnTo>
                  <a:pt x="47074" y="21099"/>
                </a:lnTo>
                <a:lnTo>
                  <a:pt x="46980" y="20505"/>
                </a:lnTo>
                <a:lnTo>
                  <a:pt x="46824" y="19880"/>
                </a:lnTo>
                <a:lnTo>
                  <a:pt x="46730" y="19567"/>
                </a:lnTo>
                <a:lnTo>
                  <a:pt x="46605" y="19286"/>
                </a:lnTo>
                <a:lnTo>
                  <a:pt x="46480" y="19036"/>
                </a:lnTo>
                <a:lnTo>
                  <a:pt x="46324" y="18786"/>
                </a:lnTo>
                <a:lnTo>
                  <a:pt x="46011" y="18380"/>
                </a:lnTo>
                <a:lnTo>
                  <a:pt x="45699" y="18004"/>
                </a:lnTo>
                <a:lnTo>
                  <a:pt x="45417" y="17723"/>
                </a:lnTo>
                <a:lnTo>
                  <a:pt x="45199" y="17504"/>
                </a:lnTo>
                <a:lnTo>
                  <a:pt x="44823" y="17223"/>
                </a:lnTo>
                <a:lnTo>
                  <a:pt x="44698" y="17129"/>
                </a:lnTo>
                <a:lnTo>
                  <a:pt x="44698" y="13753"/>
                </a:lnTo>
                <a:lnTo>
                  <a:pt x="44698" y="13441"/>
                </a:lnTo>
                <a:lnTo>
                  <a:pt x="44667" y="13160"/>
                </a:lnTo>
                <a:lnTo>
                  <a:pt x="44605" y="12847"/>
                </a:lnTo>
                <a:lnTo>
                  <a:pt x="44542" y="12566"/>
                </a:lnTo>
                <a:lnTo>
                  <a:pt x="44448" y="12284"/>
                </a:lnTo>
                <a:lnTo>
                  <a:pt x="44323" y="12003"/>
                </a:lnTo>
                <a:lnTo>
                  <a:pt x="44198" y="11753"/>
                </a:lnTo>
                <a:lnTo>
                  <a:pt x="44042" y="11503"/>
                </a:lnTo>
                <a:lnTo>
                  <a:pt x="41166" y="7127"/>
                </a:lnTo>
                <a:lnTo>
                  <a:pt x="40823" y="6595"/>
                </a:lnTo>
                <a:lnTo>
                  <a:pt x="40416" y="6095"/>
                </a:lnTo>
                <a:lnTo>
                  <a:pt x="40010" y="5595"/>
                </a:lnTo>
                <a:lnTo>
                  <a:pt x="39541" y="5158"/>
                </a:lnTo>
                <a:lnTo>
                  <a:pt x="39072" y="4751"/>
                </a:lnTo>
                <a:lnTo>
                  <a:pt x="38572" y="4345"/>
                </a:lnTo>
                <a:lnTo>
                  <a:pt x="38072" y="3970"/>
                </a:lnTo>
                <a:lnTo>
                  <a:pt x="37509" y="3626"/>
                </a:lnTo>
                <a:lnTo>
                  <a:pt x="33290" y="1219"/>
                </a:lnTo>
                <a:lnTo>
                  <a:pt x="32789" y="938"/>
                </a:lnTo>
                <a:lnTo>
                  <a:pt x="32289" y="688"/>
                </a:lnTo>
                <a:lnTo>
                  <a:pt x="31758" y="500"/>
                </a:lnTo>
                <a:lnTo>
                  <a:pt x="31227" y="344"/>
                </a:lnTo>
                <a:lnTo>
                  <a:pt x="30695" y="188"/>
                </a:lnTo>
                <a:lnTo>
                  <a:pt x="30133" y="94"/>
                </a:lnTo>
                <a:lnTo>
                  <a:pt x="29601" y="31"/>
                </a:lnTo>
                <a:lnTo>
                  <a:pt x="2903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2570766" y="2463760"/>
            <a:ext cx="336309" cy="466017"/>
          </a:xfrm>
          <a:custGeom>
            <a:avLst/>
            <a:gdLst/>
            <a:ahLst/>
            <a:cxnLst/>
            <a:rect l="l" t="t" r="r" b="b"/>
            <a:pathLst>
              <a:path w="6565" h="9097" extrusionOk="0">
                <a:moveTo>
                  <a:pt x="4063" y="0"/>
                </a:moveTo>
                <a:lnTo>
                  <a:pt x="3876" y="188"/>
                </a:lnTo>
                <a:lnTo>
                  <a:pt x="3345" y="688"/>
                </a:lnTo>
                <a:lnTo>
                  <a:pt x="3001" y="1032"/>
                </a:lnTo>
                <a:lnTo>
                  <a:pt x="2626" y="1469"/>
                </a:lnTo>
                <a:lnTo>
                  <a:pt x="2219" y="1969"/>
                </a:lnTo>
                <a:lnTo>
                  <a:pt x="1813" y="2563"/>
                </a:lnTo>
                <a:lnTo>
                  <a:pt x="1407" y="3188"/>
                </a:lnTo>
                <a:lnTo>
                  <a:pt x="1032" y="3876"/>
                </a:lnTo>
                <a:lnTo>
                  <a:pt x="688" y="4626"/>
                </a:lnTo>
                <a:lnTo>
                  <a:pt x="531" y="5001"/>
                </a:lnTo>
                <a:lnTo>
                  <a:pt x="406" y="5408"/>
                </a:lnTo>
                <a:lnTo>
                  <a:pt x="281" y="5845"/>
                </a:lnTo>
                <a:lnTo>
                  <a:pt x="188" y="6283"/>
                </a:lnTo>
                <a:lnTo>
                  <a:pt x="94" y="6721"/>
                </a:lnTo>
                <a:lnTo>
                  <a:pt x="63" y="7158"/>
                </a:lnTo>
                <a:lnTo>
                  <a:pt x="31" y="7627"/>
                </a:lnTo>
                <a:lnTo>
                  <a:pt x="0" y="8096"/>
                </a:lnTo>
                <a:lnTo>
                  <a:pt x="31" y="8596"/>
                </a:lnTo>
                <a:lnTo>
                  <a:pt x="94" y="9096"/>
                </a:lnTo>
                <a:lnTo>
                  <a:pt x="6564" y="5345"/>
                </a:lnTo>
                <a:lnTo>
                  <a:pt x="6533" y="4939"/>
                </a:lnTo>
                <a:lnTo>
                  <a:pt x="6502" y="4501"/>
                </a:lnTo>
                <a:lnTo>
                  <a:pt x="6439" y="3970"/>
                </a:lnTo>
                <a:lnTo>
                  <a:pt x="6345" y="3376"/>
                </a:lnTo>
                <a:lnTo>
                  <a:pt x="6189" y="2751"/>
                </a:lnTo>
                <a:lnTo>
                  <a:pt x="6095" y="2438"/>
                </a:lnTo>
                <a:lnTo>
                  <a:pt x="5970" y="2157"/>
                </a:lnTo>
                <a:lnTo>
                  <a:pt x="5845" y="1907"/>
                </a:lnTo>
                <a:lnTo>
                  <a:pt x="5689" y="1657"/>
                </a:lnTo>
                <a:lnTo>
                  <a:pt x="5376" y="1251"/>
                </a:lnTo>
                <a:lnTo>
                  <a:pt x="5064" y="875"/>
                </a:lnTo>
                <a:lnTo>
                  <a:pt x="4782" y="594"/>
                </a:lnTo>
                <a:lnTo>
                  <a:pt x="4564" y="375"/>
                </a:lnTo>
                <a:lnTo>
                  <a:pt x="4188" y="94"/>
                </a:lnTo>
                <a:lnTo>
                  <a:pt x="4063" y="0"/>
                </a:lnTo>
                <a:close/>
              </a:path>
            </a:pathLst>
          </a:custGeom>
          <a:solidFill>
            <a:srgbClr val="66AF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>
            <a:off x="2575530" y="2574202"/>
            <a:ext cx="331544" cy="482051"/>
          </a:xfrm>
          <a:custGeom>
            <a:avLst/>
            <a:gdLst/>
            <a:ahLst/>
            <a:cxnLst/>
            <a:rect l="l" t="t" r="r" b="b"/>
            <a:pathLst>
              <a:path w="6472" h="9410" extrusionOk="0">
                <a:moveTo>
                  <a:pt x="4471" y="1"/>
                </a:moveTo>
                <a:lnTo>
                  <a:pt x="4189" y="32"/>
                </a:lnTo>
                <a:lnTo>
                  <a:pt x="3877" y="95"/>
                </a:lnTo>
                <a:lnTo>
                  <a:pt x="3564" y="220"/>
                </a:lnTo>
                <a:lnTo>
                  <a:pt x="3220" y="376"/>
                </a:lnTo>
                <a:lnTo>
                  <a:pt x="2876" y="595"/>
                </a:lnTo>
                <a:lnTo>
                  <a:pt x="2564" y="845"/>
                </a:lnTo>
                <a:lnTo>
                  <a:pt x="2251" y="1126"/>
                </a:lnTo>
                <a:lnTo>
                  <a:pt x="1970" y="1439"/>
                </a:lnTo>
                <a:lnTo>
                  <a:pt x="1689" y="1783"/>
                </a:lnTo>
                <a:lnTo>
                  <a:pt x="1407" y="2158"/>
                </a:lnTo>
                <a:lnTo>
                  <a:pt x="1157" y="2564"/>
                </a:lnTo>
                <a:lnTo>
                  <a:pt x="939" y="2970"/>
                </a:lnTo>
                <a:lnTo>
                  <a:pt x="720" y="3408"/>
                </a:lnTo>
                <a:lnTo>
                  <a:pt x="532" y="3846"/>
                </a:lnTo>
                <a:lnTo>
                  <a:pt x="376" y="4283"/>
                </a:lnTo>
                <a:lnTo>
                  <a:pt x="251" y="4752"/>
                </a:lnTo>
                <a:lnTo>
                  <a:pt x="126" y="5190"/>
                </a:lnTo>
                <a:lnTo>
                  <a:pt x="63" y="5659"/>
                </a:lnTo>
                <a:lnTo>
                  <a:pt x="1" y="6127"/>
                </a:lnTo>
                <a:lnTo>
                  <a:pt x="1" y="6565"/>
                </a:lnTo>
                <a:lnTo>
                  <a:pt x="1" y="7003"/>
                </a:lnTo>
                <a:lnTo>
                  <a:pt x="63" y="7409"/>
                </a:lnTo>
                <a:lnTo>
                  <a:pt x="126" y="7753"/>
                </a:lnTo>
                <a:lnTo>
                  <a:pt x="251" y="8097"/>
                </a:lnTo>
                <a:lnTo>
                  <a:pt x="376" y="8409"/>
                </a:lnTo>
                <a:lnTo>
                  <a:pt x="532" y="8659"/>
                </a:lnTo>
                <a:lnTo>
                  <a:pt x="720" y="8878"/>
                </a:lnTo>
                <a:lnTo>
                  <a:pt x="939" y="9066"/>
                </a:lnTo>
                <a:lnTo>
                  <a:pt x="1157" y="9222"/>
                </a:lnTo>
                <a:lnTo>
                  <a:pt x="1407" y="9316"/>
                </a:lnTo>
                <a:lnTo>
                  <a:pt x="1689" y="9378"/>
                </a:lnTo>
                <a:lnTo>
                  <a:pt x="1970" y="9409"/>
                </a:lnTo>
                <a:lnTo>
                  <a:pt x="2251" y="9378"/>
                </a:lnTo>
                <a:lnTo>
                  <a:pt x="2564" y="9284"/>
                </a:lnTo>
                <a:lnTo>
                  <a:pt x="2876" y="9191"/>
                </a:lnTo>
                <a:lnTo>
                  <a:pt x="3220" y="9003"/>
                </a:lnTo>
                <a:lnTo>
                  <a:pt x="3564" y="8784"/>
                </a:lnTo>
                <a:lnTo>
                  <a:pt x="3877" y="8534"/>
                </a:lnTo>
                <a:lnTo>
                  <a:pt x="4189" y="8253"/>
                </a:lnTo>
                <a:lnTo>
                  <a:pt x="4471" y="7940"/>
                </a:lnTo>
                <a:lnTo>
                  <a:pt x="4752" y="7597"/>
                </a:lnTo>
                <a:lnTo>
                  <a:pt x="5033" y="7221"/>
                </a:lnTo>
                <a:lnTo>
                  <a:pt x="5283" y="6846"/>
                </a:lnTo>
                <a:lnTo>
                  <a:pt x="5502" y="6440"/>
                </a:lnTo>
                <a:lnTo>
                  <a:pt x="5721" y="6002"/>
                </a:lnTo>
                <a:lnTo>
                  <a:pt x="5908" y="5565"/>
                </a:lnTo>
                <a:lnTo>
                  <a:pt x="6065" y="5096"/>
                </a:lnTo>
                <a:lnTo>
                  <a:pt x="6190" y="4658"/>
                </a:lnTo>
                <a:lnTo>
                  <a:pt x="6315" y="4189"/>
                </a:lnTo>
                <a:lnTo>
                  <a:pt x="6377" y="3721"/>
                </a:lnTo>
                <a:lnTo>
                  <a:pt x="6440" y="3283"/>
                </a:lnTo>
                <a:lnTo>
                  <a:pt x="6471" y="2814"/>
                </a:lnTo>
                <a:lnTo>
                  <a:pt x="6440" y="2408"/>
                </a:lnTo>
                <a:lnTo>
                  <a:pt x="6377" y="2001"/>
                </a:lnTo>
                <a:lnTo>
                  <a:pt x="6315" y="1626"/>
                </a:lnTo>
                <a:lnTo>
                  <a:pt x="6190" y="1283"/>
                </a:lnTo>
                <a:lnTo>
                  <a:pt x="6065" y="1001"/>
                </a:lnTo>
                <a:lnTo>
                  <a:pt x="5908" y="720"/>
                </a:lnTo>
                <a:lnTo>
                  <a:pt x="5721" y="501"/>
                </a:lnTo>
                <a:lnTo>
                  <a:pt x="5502" y="314"/>
                </a:lnTo>
                <a:lnTo>
                  <a:pt x="5283" y="189"/>
                </a:lnTo>
                <a:lnTo>
                  <a:pt x="5033" y="63"/>
                </a:lnTo>
                <a:lnTo>
                  <a:pt x="4752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2636386" y="2663897"/>
            <a:ext cx="208240" cy="301064"/>
          </a:xfrm>
          <a:custGeom>
            <a:avLst/>
            <a:gdLst/>
            <a:ahLst/>
            <a:cxnLst/>
            <a:rect l="l" t="t" r="r" b="b"/>
            <a:pathLst>
              <a:path w="4065" h="5877" extrusionOk="0">
                <a:moveTo>
                  <a:pt x="2626" y="0"/>
                </a:moveTo>
                <a:lnTo>
                  <a:pt x="2439" y="63"/>
                </a:lnTo>
                <a:lnTo>
                  <a:pt x="2251" y="125"/>
                </a:lnTo>
                <a:lnTo>
                  <a:pt x="2032" y="250"/>
                </a:lnTo>
                <a:lnTo>
                  <a:pt x="1813" y="375"/>
                </a:lnTo>
                <a:lnTo>
                  <a:pt x="1626" y="532"/>
                </a:lnTo>
                <a:lnTo>
                  <a:pt x="1438" y="719"/>
                </a:lnTo>
                <a:lnTo>
                  <a:pt x="1251" y="907"/>
                </a:lnTo>
                <a:lnTo>
                  <a:pt x="907" y="1344"/>
                </a:lnTo>
                <a:lnTo>
                  <a:pt x="594" y="1876"/>
                </a:lnTo>
                <a:lnTo>
                  <a:pt x="344" y="2407"/>
                </a:lnTo>
                <a:lnTo>
                  <a:pt x="157" y="2970"/>
                </a:lnTo>
                <a:lnTo>
                  <a:pt x="32" y="3532"/>
                </a:lnTo>
                <a:lnTo>
                  <a:pt x="1" y="3845"/>
                </a:lnTo>
                <a:lnTo>
                  <a:pt x="1" y="4126"/>
                </a:lnTo>
                <a:lnTo>
                  <a:pt x="1" y="4376"/>
                </a:lnTo>
                <a:lnTo>
                  <a:pt x="32" y="4626"/>
                </a:lnTo>
                <a:lnTo>
                  <a:pt x="94" y="4877"/>
                </a:lnTo>
                <a:lnTo>
                  <a:pt x="157" y="5064"/>
                </a:lnTo>
                <a:lnTo>
                  <a:pt x="251" y="5252"/>
                </a:lnTo>
                <a:lnTo>
                  <a:pt x="344" y="5439"/>
                </a:lnTo>
                <a:lnTo>
                  <a:pt x="469" y="5564"/>
                </a:lnTo>
                <a:lnTo>
                  <a:pt x="594" y="5689"/>
                </a:lnTo>
                <a:lnTo>
                  <a:pt x="751" y="5783"/>
                </a:lnTo>
                <a:lnTo>
                  <a:pt x="907" y="5846"/>
                </a:lnTo>
                <a:lnTo>
                  <a:pt x="1063" y="5877"/>
                </a:lnTo>
                <a:lnTo>
                  <a:pt x="1438" y="5877"/>
                </a:lnTo>
                <a:lnTo>
                  <a:pt x="1626" y="5814"/>
                </a:lnTo>
                <a:lnTo>
                  <a:pt x="1813" y="5752"/>
                </a:lnTo>
                <a:lnTo>
                  <a:pt x="2032" y="5658"/>
                </a:lnTo>
                <a:lnTo>
                  <a:pt x="2251" y="5502"/>
                </a:lnTo>
                <a:lnTo>
                  <a:pt x="2439" y="5345"/>
                </a:lnTo>
                <a:lnTo>
                  <a:pt x="2626" y="5189"/>
                </a:lnTo>
                <a:lnTo>
                  <a:pt x="2814" y="4970"/>
                </a:lnTo>
                <a:lnTo>
                  <a:pt x="3158" y="4533"/>
                </a:lnTo>
                <a:lnTo>
                  <a:pt x="3470" y="4033"/>
                </a:lnTo>
                <a:lnTo>
                  <a:pt x="3720" y="3470"/>
                </a:lnTo>
                <a:lnTo>
                  <a:pt x="3908" y="2907"/>
                </a:lnTo>
                <a:lnTo>
                  <a:pt x="4033" y="2345"/>
                </a:lnTo>
                <a:lnTo>
                  <a:pt x="4064" y="2063"/>
                </a:lnTo>
                <a:lnTo>
                  <a:pt x="4064" y="1782"/>
                </a:lnTo>
                <a:lnTo>
                  <a:pt x="4064" y="1501"/>
                </a:lnTo>
                <a:lnTo>
                  <a:pt x="4033" y="1251"/>
                </a:lnTo>
                <a:lnTo>
                  <a:pt x="3970" y="1032"/>
                </a:lnTo>
                <a:lnTo>
                  <a:pt x="3908" y="813"/>
                </a:lnTo>
                <a:lnTo>
                  <a:pt x="3814" y="626"/>
                </a:lnTo>
                <a:lnTo>
                  <a:pt x="3720" y="469"/>
                </a:lnTo>
                <a:lnTo>
                  <a:pt x="3595" y="313"/>
                </a:lnTo>
                <a:lnTo>
                  <a:pt x="3470" y="219"/>
                </a:lnTo>
                <a:lnTo>
                  <a:pt x="3314" y="125"/>
                </a:lnTo>
                <a:lnTo>
                  <a:pt x="3158" y="63"/>
                </a:lnTo>
                <a:lnTo>
                  <a:pt x="30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2650781" y="2684694"/>
            <a:ext cx="179399" cy="261055"/>
          </a:xfrm>
          <a:custGeom>
            <a:avLst/>
            <a:gdLst/>
            <a:ahLst/>
            <a:cxnLst/>
            <a:rect l="l" t="t" r="r" b="b"/>
            <a:pathLst>
              <a:path w="3502" h="5096" extrusionOk="0">
                <a:moveTo>
                  <a:pt x="2283" y="1"/>
                </a:moveTo>
                <a:lnTo>
                  <a:pt x="2095" y="32"/>
                </a:lnTo>
                <a:lnTo>
                  <a:pt x="1939" y="95"/>
                </a:lnTo>
                <a:lnTo>
                  <a:pt x="1751" y="188"/>
                </a:lnTo>
                <a:lnTo>
                  <a:pt x="1564" y="313"/>
                </a:lnTo>
                <a:lnTo>
                  <a:pt x="1407" y="438"/>
                </a:lnTo>
                <a:lnTo>
                  <a:pt x="1064" y="782"/>
                </a:lnTo>
                <a:lnTo>
                  <a:pt x="782" y="1157"/>
                </a:lnTo>
                <a:lnTo>
                  <a:pt x="501" y="1595"/>
                </a:lnTo>
                <a:lnTo>
                  <a:pt x="282" y="2064"/>
                </a:lnTo>
                <a:lnTo>
                  <a:pt x="126" y="2564"/>
                </a:lnTo>
                <a:lnTo>
                  <a:pt x="32" y="3064"/>
                </a:lnTo>
                <a:lnTo>
                  <a:pt x="1" y="3564"/>
                </a:lnTo>
                <a:lnTo>
                  <a:pt x="1" y="3783"/>
                </a:lnTo>
                <a:lnTo>
                  <a:pt x="32" y="4002"/>
                </a:lnTo>
                <a:lnTo>
                  <a:pt x="63" y="4189"/>
                </a:lnTo>
                <a:lnTo>
                  <a:pt x="126" y="4377"/>
                </a:lnTo>
                <a:lnTo>
                  <a:pt x="220" y="4533"/>
                </a:lnTo>
                <a:lnTo>
                  <a:pt x="282" y="4689"/>
                </a:lnTo>
                <a:lnTo>
                  <a:pt x="407" y="4814"/>
                </a:lnTo>
                <a:lnTo>
                  <a:pt x="501" y="4908"/>
                </a:lnTo>
                <a:lnTo>
                  <a:pt x="626" y="5002"/>
                </a:lnTo>
                <a:lnTo>
                  <a:pt x="782" y="5033"/>
                </a:lnTo>
                <a:lnTo>
                  <a:pt x="907" y="5064"/>
                </a:lnTo>
                <a:lnTo>
                  <a:pt x="1064" y="5096"/>
                </a:lnTo>
                <a:lnTo>
                  <a:pt x="1220" y="5064"/>
                </a:lnTo>
                <a:lnTo>
                  <a:pt x="1407" y="5033"/>
                </a:lnTo>
                <a:lnTo>
                  <a:pt x="1564" y="4971"/>
                </a:lnTo>
                <a:lnTo>
                  <a:pt x="1751" y="4877"/>
                </a:lnTo>
                <a:lnTo>
                  <a:pt x="1939" y="4752"/>
                </a:lnTo>
                <a:lnTo>
                  <a:pt x="2095" y="4627"/>
                </a:lnTo>
                <a:lnTo>
                  <a:pt x="2439" y="4314"/>
                </a:lnTo>
                <a:lnTo>
                  <a:pt x="2720" y="3908"/>
                </a:lnTo>
                <a:lnTo>
                  <a:pt x="3002" y="3470"/>
                </a:lnTo>
                <a:lnTo>
                  <a:pt x="3220" y="3001"/>
                </a:lnTo>
                <a:lnTo>
                  <a:pt x="3377" y="2501"/>
                </a:lnTo>
                <a:lnTo>
                  <a:pt x="3470" y="2032"/>
                </a:lnTo>
                <a:lnTo>
                  <a:pt x="3502" y="1532"/>
                </a:lnTo>
                <a:lnTo>
                  <a:pt x="3502" y="1282"/>
                </a:lnTo>
                <a:lnTo>
                  <a:pt x="3470" y="1063"/>
                </a:lnTo>
                <a:lnTo>
                  <a:pt x="3439" y="876"/>
                </a:lnTo>
                <a:lnTo>
                  <a:pt x="3377" y="688"/>
                </a:lnTo>
                <a:lnTo>
                  <a:pt x="3283" y="532"/>
                </a:lnTo>
                <a:lnTo>
                  <a:pt x="3220" y="376"/>
                </a:lnTo>
                <a:lnTo>
                  <a:pt x="3095" y="282"/>
                </a:lnTo>
                <a:lnTo>
                  <a:pt x="3002" y="157"/>
                </a:lnTo>
                <a:lnTo>
                  <a:pt x="2877" y="95"/>
                </a:lnTo>
                <a:lnTo>
                  <a:pt x="2720" y="32"/>
                </a:lnTo>
                <a:lnTo>
                  <a:pt x="2595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642790" y="2675115"/>
            <a:ext cx="195382" cy="278626"/>
          </a:xfrm>
          <a:custGeom>
            <a:avLst/>
            <a:gdLst/>
            <a:ahLst/>
            <a:cxnLst/>
            <a:rect l="l" t="t" r="r" b="b"/>
            <a:pathLst>
              <a:path w="3814" h="5439" extrusionOk="0">
                <a:moveTo>
                  <a:pt x="3064" y="0"/>
                </a:moveTo>
                <a:lnTo>
                  <a:pt x="2439" y="1250"/>
                </a:lnTo>
                <a:lnTo>
                  <a:pt x="2345" y="1344"/>
                </a:lnTo>
                <a:lnTo>
                  <a:pt x="2251" y="1407"/>
                </a:lnTo>
                <a:lnTo>
                  <a:pt x="2220" y="1376"/>
                </a:lnTo>
                <a:lnTo>
                  <a:pt x="2189" y="1376"/>
                </a:lnTo>
                <a:lnTo>
                  <a:pt x="2157" y="1250"/>
                </a:lnTo>
                <a:lnTo>
                  <a:pt x="2157" y="31"/>
                </a:lnTo>
                <a:lnTo>
                  <a:pt x="1657" y="313"/>
                </a:lnTo>
                <a:lnTo>
                  <a:pt x="1657" y="1563"/>
                </a:lnTo>
                <a:lnTo>
                  <a:pt x="1626" y="1688"/>
                </a:lnTo>
                <a:lnTo>
                  <a:pt x="1563" y="1813"/>
                </a:lnTo>
                <a:lnTo>
                  <a:pt x="1470" y="1876"/>
                </a:lnTo>
                <a:lnTo>
                  <a:pt x="1438" y="1876"/>
                </a:lnTo>
                <a:lnTo>
                  <a:pt x="1376" y="1844"/>
                </a:lnTo>
                <a:lnTo>
                  <a:pt x="751" y="1376"/>
                </a:lnTo>
                <a:lnTo>
                  <a:pt x="376" y="2032"/>
                </a:lnTo>
                <a:lnTo>
                  <a:pt x="1032" y="2532"/>
                </a:lnTo>
                <a:lnTo>
                  <a:pt x="1063" y="2563"/>
                </a:lnTo>
                <a:lnTo>
                  <a:pt x="1063" y="2626"/>
                </a:lnTo>
                <a:lnTo>
                  <a:pt x="1063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501"/>
                </a:lnTo>
                <a:lnTo>
                  <a:pt x="1" y="4157"/>
                </a:lnTo>
                <a:lnTo>
                  <a:pt x="907" y="3626"/>
                </a:lnTo>
                <a:lnTo>
                  <a:pt x="1001" y="3626"/>
                </a:lnTo>
                <a:lnTo>
                  <a:pt x="1063" y="3689"/>
                </a:lnTo>
                <a:lnTo>
                  <a:pt x="1063" y="3782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3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7" y="4189"/>
                </a:lnTo>
                <a:lnTo>
                  <a:pt x="1657" y="5408"/>
                </a:lnTo>
                <a:lnTo>
                  <a:pt x="2157" y="5126"/>
                </a:lnTo>
                <a:lnTo>
                  <a:pt x="2157" y="3907"/>
                </a:lnTo>
                <a:lnTo>
                  <a:pt x="2189" y="3751"/>
                </a:lnTo>
                <a:lnTo>
                  <a:pt x="2251" y="3657"/>
                </a:lnTo>
                <a:lnTo>
                  <a:pt x="2345" y="3595"/>
                </a:lnTo>
                <a:lnTo>
                  <a:pt x="2439" y="3595"/>
                </a:lnTo>
                <a:lnTo>
                  <a:pt x="3064" y="4095"/>
                </a:lnTo>
                <a:lnTo>
                  <a:pt x="3439" y="3407"/>
                </a:lnTo>
                <a:lnTo>
                  <a:pt x="2782" y="2907"/>
                </a:lnTo>
                <a:lnTo>
                  <a:pt x="2751" y="2876"/>
                </a:lnTo>
                <a:lnTo>
                  <a:pt x="2751" y="2813"/>
                </a:lnTo>
                <a:lnTo>
                  <a:pt x="2751" y="2720"/>
                </a:lnTo>
                <a:lnTo>
                  <a:pt x="2814" y="2595"/>
                </a:lnTo>
                <a:lnTo>
                  <a:pt x="2908" y="2501"/>
                </a:lnTo>
                <a:lnTo>
                  <a:pt x="3814" y="1969"/>
                </a:lnTo>
                <a:lnTo>
                  <a:pt x="3814" y="1282"/>
                </a:lnTo>
                <a:lnTo>
                  <a:pt x="2908" y="1813"/>
                </a:lnTo>
                <a:lnTo>
                  <a:pt x="2845" y="1844"/>
                </a:lnTo>
                <a:lnTo>
                  <a:pt x="2814" y="1844"/>
                </a:lnTo>
                <a:lnTo>
                  <a:pt x="2751" y="1782"/>
                </a:lnTo>
                <a:lnTo>
                  <a:pt x="2751" y="1657"/>
                </a:lnTo>
                <a:lnTo>
                  <a:pt x="2782" y="1532"/>
                </a:lnTo>
                <a:lnTo>
                  <a:pt x="3439" y="282"/>
                </a:lnTo>
                <a:lnTo>
                  <a:pt x="30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0"/>
          <p:cNvSpPr/>
          <p:nvPr/>
        </p:nvSpPr>
        <p:spPr>
          <a:xfrm>
            <a:off x="2716452" y="2780793"/>
            <a:ext cx="48103" cy="68901"/>
          </a:xfrm>
          <a:custGeom>
            <a:avLst/>
            <a:gdLst/>
            <a:ahLst/>
            <a:cxnLst/>
            <a:rect l="l" t="t" r="r" b="b"/>
            <a:pathLst>
              <a:path w="939" h="1345" extrusionOk="0">
                <a:moveTo>
                  <a:pt x="563" y="0"/>
                </a:moveTo>
                <a:lnTo>
                  <a:pt x="469" y="31"/>
                </a:lnTo>
                <a:lnTo>
                  <a:pt x="376" y="125"/>
                </a:lnTo>
                <a:lnTo>
                  <a:pt x="282" y="188"/>
                </a:lnTo>
                <a:lnTo>
                  <a:pt x="157" y="407"/>
                </a:lnTo>
                <a:lnTo>
                  <a:pt x="32" y="657"/>
                </a:lnTo>
                <a:lnTo>
                  <a:pt x="0" y="938"/>
                </a:lnTo>
                <a:lnTo>
                  <a:pt x="32" y="1063"/>
                </a:lnTo>
                <a:lnTo>
                  <a:pt x="32" y="1157"/>
                </a:lnTo>
                <a:lnTo>
                  <a:pt x="94" y="1219"/>
                </a:lnTo>
                <a:lnTo>
                  <a:pt x="157" y="1282"/>
                </a:lnTo>
                <a:lnTo>
                  <a:pt x="219" y="1313"/>
                </a:lnTo>
                <a:lnTo>
                  <a:pt x="282" y="1344"/>
                </a:lnTo>
                <a:lnTo>
                  <a:pt x="376" y="1313"/>
                </a:lnTo>
                <a:lnTo>
                  <a:pt x="469" y="1282"/>
                </a:lnTo>
                <a:lnTo>
                  <a:pt x="563" y="1219"/>
                </a:lnTo>
                <a:lnTo>
                  <a:pt x="657" y="1125"/>
                </a:lnTo>
                <a:lnTo>
                  <a:pt x="782" y="907"/>
                </a:lnTo>
                <a:lnTo>
                  <a:pt x="907" y="657"/>
                </a:lnTo>
                <a:lnTo>
                  <a:pt x="938" y="407"/>
                </a:lnTo>
                <a:lnTo>
                  <a:pt x="938" y="281"/>
                </a:lnTo>
                <a:lnTo>
                  <a:pt x="907" y="188"/>
                </a:lnTo>
                <a:lnTo>
                  <a:pt x="844" y="94"/>
                </a:lnTo>
                <a:lnTo>
                  <a:pt x="782" y="31"/>
                </a:lnTo>
                <a:lnTo>
                  <a:pt x="719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819057" y="2012209"/>
            <a:ext cx="930343" cy="845510"/>
          </a:xfrm>
          <a:custGeom>
            <a:avLst/>
            <a:gdLst/>
            <a:ahLst/>
            <a:cxnLst/>
            <a:rect l="l" t="t" r="r" b="b"/>
            <a:pathLst>
              <a:path w="18161" h="16505" extrusionOk="0">
                <a:moveTo>
                  <a:pt x="7909" y="1"/>
                </a:moveTo>
                <a:lnTo>
                  <a:pt x="7627" y="63"/>
                </a:lnTo>
                <a:lnTo>
                  <a:pt x="7377" y="157"/>
                </a:lnTo>
                <a:lnTo>
                  <a:pt x="7127" y="313"/>
                </a:lnTo>
                <a:lnTo>
                  <a:pt x="6908" y="501"/>
                </a:lnTo>
                <a:lnTo>
                  <a:pt x="0" y="8315"/>
                </a:lnTo>
                <a:lnTo>
                  <a:pt x="0" y="8471"/>
                </a:lnTo>
                <a:lnTo>
                  <a:pt x="125" y="8878"/>
                </a:lnTo>
                <a:lnTo>
                  <a:pt x="188" y="9190"/>
                </a:lnTo>
                <a:lnTo>
                  <a:pt x="313" y="9534"/>
                </a:lnTo>
                <a:lnTo>
                  <a:pt x="501" y="9909"/>
                </a:lnTo>
                <a:lnTo>
                  <a:pt x="688" y="10347"/>
                </a:lnTo>
                <a:lnTo>
                  <a:pt x="938" y="10784"/>
                </a:lnTo>
                <a:lnTo>
                  <a:pt x="1251" y="11253"/>
                </a:lnTo>
                <a:lnTo>
                  <a:pt x="1626" y="11722"/>
                </a:lnTo>
                <a:lnTo>
                  <a:pt x="2032" y="12222"/>
                </a:lnTo>
                <a:lnTo>
                  <a:pt x="2532" y="12722"/>
                </a:lnTo>
                <a:lnTo>
                  <a:pt x="3095" y="13191"/>
                </a:lnTo>
                <a:lnTo>
                  <a:pt x="3751" y="13660"/>
                </a:lnTo>
                <a:lnTo>
                  <a:pt x="4470" y="14098"/>
                </a:lnTo>
                <a:lnTo>
                  <a:pt x="5314" y="14567"/>
                </a:lnTo>
                <a:lnTo>
                  <a:pt x="6127" y="14942"/>
                </a:lnTo>
                <a:lnTo>
                  <a:pt x="6940" y="15285"/>
                </a:lnTo>
                <a:lnTo>
                  <a:pt x="7721" y="15567"/>
                </a:lnTo>
                <a:lnTo>
                  <a:pt x="8502" y="15786"/>
                </a:lnTo>
                <a:lnTo>
                  <a:pt x="9221" y="15973"/>
                </a:lnTo>
                <a:lnTo>
                  <a:pt x="9909" y="16129"/>
                </a:lnTo>
                <a:lnTo>
                  <a:pt x="10565" y="16254"/>
                </a:lnTo>
                <a:lnTo>
                  <a:pt x="11128" y="16348"/>
                </a:lnTo>
                <a:lnTo>
                  <a:pt x="11659" y="16411"/>
                </a:lnTo>
                <a:lnTo>
                  <a:pt x="12535" y="16473"/>
                </a:lnTo>
                <a:lnTo>
                  <a:pt x="13066" y="16505"/>
                </a:lnTo>
                <a:lnTo>
                  <a:pt x="13285" y="16505"/>
                </a:lnTo>
                <a:lnTo>
                  <a:pt x="17973" y="8003"/>
                </a:lnTo>
                <a:lnTo>
                  <a:pt x="18098" y="7690"/>
                </a:lnTo>
                <a:lnTo>
                  <a:pt x="18161" y="7377"/>
                </a:lnTo>
                <a:lnTo>
                  <a:pt x="18161" y="7034"/>
                </a:lnTo>
                <a:lnTo>
                  <a:pt x="18098" y="6721"/>
                </a:lnTo>
                <a:lnTo>
                  <a:pt x="18005" y="6440"/>
                </a:lnTo>
                <a:lnTo>
                  <a:pt x="17817" y="6158"/>
                </a:lnTo>
                <a:lnTo>
                  <a:pt x="17598" y="5908"/>
                </a:lnTo>
                <a:lnTo>
                  <a:pt x="17317" y="5721"/>
                </a:lnTo>
                <a:lnTo>
                  <a:pt x="15535" y="4689"/>
                </a:lnTo>
                <a:lnTo>
                  <a:pt x="14504" y="4064"/>
                </a:lnTo>
                <a:lnTo>
                  <a:pt x="13410" y="3376"/>
                </a:lnTo>
                <a:lnTo>
                  <a:pt x="12285" y="2657"/>
                </a:lnTo>
                <a:lnTo>
                  <a:pt x="11159" y="1907"/>
                </a:lnTo>
                <a:lnTo>
                  <a:pt x="10034" y="1126"/>
                </a:lnTo>
                <a:lnTo>
                  <a:pt x="9003" y="313"/>
                </a:lnTo>
                <a:lnTo>
                  <a:pt x="8753" y="157"/>
                </a:lnTo>
                <a:lnTo>
                  <a:pt x="8471" y="63"/>
                </a:lnTo>
                <a:lnTo>
                  <a:pt x="819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0"/>
          <p:cNvSpPr/>
          <p:nvPr/>
        </p:nvSpPr>
        <p:spPr>
          <a:xfrm>
            <a:off x="1421111" y="1704807"/>
            <a:ext cx="759038" cy="451570"/>
          </a:xfrm>
          <a:custGeom>
            <a:avLst/>
            <a:gdLst/>
            <a:ahLst/>
            <a:cxnLst/>
            <a:rect l="l" t="t" r="r" b="b"/>
            <a:pathLst>
              <a:path w="14817" h="8815" extrusionOk="0">
                <a:moveTo>
                  <a:pt x="6033" y="0"/>
                </a:moveTo>
                <a:lnTo>
                  <a:pt x="5752" y="31"/>
                </a:lnTo>
                <a:lnTo>
                  <a:pt x="5502" y="63"/>
                </a:lnTo>
                <a:lnTo>
                  <a:pt x="5220" y="125"/>
                </a:lnTo>
                <a:lnTo>
                  <a:pt x="4970" y="250"/>
                </a:lnTo>
                <a:lnTo>
                  <a:pt x="500" y="2532"/>
                </a:lnTo>
                <a:lnTo>
                  <a:pt x="375" y="2626"/>
                </a:lnTo>
                <a:lnTo>
                  <a:pt x="282" y="2688"/>
                </a:lnTo>
                <a:lnTo>
                  <a:pt x="125" y="2876"/>
                </a:lnTo>
                <a:lnTo>
                  <a:pt x="31" y="3126"/>
                </a:lnTo>
                <a:lnTo>
                  <a:pt x="0" y="3345"/>
                </a:lnTo>
                <a:lnTo>
                  <a:pt x="0" y="3595"/>
                </a:lnTo>
                <a:lnTo>
                  <a:pt x="94" y="3814"/>
                </a:lnTo>
                <a:lnTo>
                  <a:pt x="250" y="4032"/>
                </a:lnTo>
                <a:lnTo>
                  <a:pt x="344" y="4126"/>
                </a:lnTo>
                <a:lnTo>
                  <a:pt x="469" y="4189"/>
                </a:lnTo>
                <a:lnTo>
                  <a:pt x="7940" y="8502"/>
                </a:lnTo>
                <a:lnTo>
                  <a:pt x="8221" y="8627"/>
                </a:lnTo>
                <a:lnTo>
                  <a:pt x="8502" y="8721"/>
                </a:lnTo>
                <a:lnTo>
                  <a:pt x="8784" y="8784"/>
                </a:lnTo>
                <a:lnTo>
                  <a:pt x="9065" y="8815"/>
                </a:lnTo>
                <a:lnTo>
                  <a:pt x="9346" y="8784"/>
                </a:lnTo>
                <a:lnTo>
                  <a:pt x="9627" y="8721"/>
                </a:lnTo>
                <a:lnTo>
                  <a:pt x="9909" y="8627"/>
                </a:lnTo>
                <a:lnTo>
                  <a:pt x="10159" y="8502"/>
                </a:lnTo>
                <a:lnTo>
                  <a:pt x="14347" y="6095"/>
                </a:lnTo>
                <a:lnTo>
                  <a:pt x="14566" y="5939"/>
                </a:lnTo>
                <a:lnTo>
                  <a:pt x="14691" y="5752"/>
                </a:lnTo>
                <a:lnTo>
                  <a:pt x="14785" y="5501"/>
                </a:lnTo>
                <a:lnTo>
                  <a:pt x="14816" y="5283"/>
                </a:lnTo>
                <a:lnTo>
                  <a:pt x="14785" y="5033"/>
                </a:lnTo>
                <a:lnTo>
                  <a:pt x="14691" y="4814"/>
                </a:lnTo>
                <a:lnTo>
                  <a:pt x="14566" y="4626"/>
                </a:lnTo>
                <a:lnTo>
                  <a:pt x="14347" y="4470"/>
                </a:lnTo>
                <a:lnTo>
                  <a:pt x="7064" y="313"/>
                </a:lnTo>
                <a:lnTo>
                  <a:pt x="6814" y="188"/>
                </a:lnTo>
                <a:lnTo>
                  <a:pt x="6564" y="94"/>
                </a:lnTo>
                <a:lnTo>
                  <a:pt x="6314" y="31"/>
                </a:lnTo>
                <a:lnTo>
                  <a:pt x="6033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0"/>
          <p:cNvSpPr/>
          <p:nvPr/>
        </p:nvSpPr>
        <p:spPr>
          <a:xfrm>
            <a:off x="598070" y="2348452"/>
            <a:ext cx="1851106" cy="1122548"/>
          </a:xfrm>
          <a:custGeom>
            <a:avLst/>
            <a:gdLst/>
            <a:ahLst/>
            <a:cxnLst/>
            <a:rect l="l" t="t" r="r" b="b"/>
            <a:pathLst>
              <a:path w="36135" h="21913" extrusionOk="0">
                <a:moveTo>
                  <a:pt x="36134" y="1"/>
                </a:moveTo>
                <a:lnTo>
                  <a:pt x="26632" y="5908"/>
                </a:lnTo>
                <a:lnTo>
                  <a:pt x="22162" y="8690"/>
                </a:lnTo>
                <a:lnTo>
                  <a:pt x="20287" y="9847"/>
                </a:lnTo>
                <a:lnTo>
                  <a:pt x="19506" y="10816"/>
                </a:lnTo>
                <a:lnTo>
                  <a:pt x="19412" y="10878"/>
                </a:lnTo>
                <a:lnTo>
                  <a:pt x="19130" y="11066"/>
                </a:lnTo>
                <a:lnTo>
                  <a:pt x="18630" y="11347"/>
                </a:lnTo>
                <a:lnTo>
                  <a:pt x="18349" y="11472"/>
                </a:lnTo>
                <a:lnTo>
                  <a:pt x="17974" y="11628"/>
                </a:lnTo>
                <a:lnTo>
                  <a:pt x="17599" y="11753"/>
                </a:lnTo>
                <a:lnTo>
                  <a:pt x="17161" y="11878"/>
                </a:lnTo>
                <a:lnTo>
                  <a:pt x="16692" y="11972"/>
                </a:lnTo>
                <a:lnTo>
                  <a:pt x="16161" y="12066"/>
                </a:lnTo>
                <a:lnTo>
                  <a:pt x="15598" y="12097"/>
                </a:lnTo>
                <a:lnTo>
                  <a:pt x="15004" y="12129"/>
                </a:lnTo>
                <a:lnTo>
                  <a:pt x="14379" y="12097"/>
                </a:lnTo>
                <a:lnTo>
                  <a:pt x="13692" y="12004"/>
                </a:lnTo>
                <a:lnTo>
                  <a:pt x="13067" y="11910"/>
                </a:lnTo>
                <a:lnTo>
                  <a:pt x="12379" y="11785"/>
                </a:lnTo>
                <a:lnTo>
                  <a:pt x="11660" y="11628"/>
                </a:lnTo>
                <a:lnTo>
                  <a:pt x="10910" y="11410"/>
                </a:lnTo>
                <a:lnTo>
                  <a:pt x="10128" y="11191"/>
                </a:lnTo>
                <a:lnTo>
                  <a:pt x="9316" y="10878"/>
                </a:lnTo>
                <a:lnTo>
                  <a:pt x="8534" y="10503"/>
                </a:lnTo>
                <a:lnTo>
                  <a:pt x="7721" y="10097"/>
                </a:lnTo>
                <a:lnTo>
                  <a:pt x="6940" y="9565"/>
                </a:lnTo>
                <a:lnTo>
                  <a:pt x="6565" y="9284"/>
                </a:lnTo>
                <a:lnTo>
                  <a:pt x="6190" y="9003"/>
                </a:lnTo>
                <a:lnTo>
                  <a:pt x="5784" y="8659"/>
                </a:lnTo>
                <a:lnTo>
                  <a:pt x="5440" y="8315"/>
                </a:lnTo>
                <a:lnTo>
                  <a:pt x="5065" y="7940"/>
                </a:lnTo>
                <a:lnTo>
                  <a:pt x="4721" y="7565"/>
                </a:lnTo>
                <a:lnTo>
                  <a:pt x="4377" y="7127"/>
                </a:lnTo>
                <a:lnTo>
                  <a:pt x="4033" y="6690"/>
                </a:lnTo>
                <a:lnTo>
                  <a:pt x="3721" y="6221"/>
                </a:lnTo>
                <a:lnTo>
                  <a:pt x="3408" y="5690"/>
                </a:lnTo>
                <a:lnTo>
                  <a:pt x="3095" y="5158"/>
                </a:lnTo>
                <a:lnTo>
                  <a:pt x="2814" y="4596"/>
                </a:lnTo>
                <a:lnTo>
                  <a:pt x="2564" y="4002"/>
                </a:lnTo>
                <a:lnTo>
                  <a:pt x="2314" y="3376"/>
                </a:lnTo>
                <a:lnTo>
                  <a:pt x="2033" y="3720"/>
                </a:lnTo>
                <a:lnTo>
                  <a:pt x="188" y="8096"/>
                </a:lnTo>
                <a:lnTo>
                  <a:pt x="157" y="8284"/>
                </a:lnTo>
                <a:lnTo>
                  <a:pt x="95" y="8847"/>
                </a:lnTo>
                <a:lnTo>
                  <a:pt x="32" y="9722"/>
                </a:lnTo>
                <a:lnTo>
                  <a:pt x="1" y="10847"/>
                </a:lnTo>
                <a:lnTo>
                  <a:pt x="1" y="11503"/>
                </a:lnTo>
                <a:lnTo>
                  <a:pt x="63" y="12191"/>
                </a:lnTo>
                <a:lnTo>
                  <a:pt x="126" y="12941"/>
                </a:lnTo>
                <a:lnTo>
                  <a:pt x="220" y="13723"/>
                </a:lnTo>
                <a:lnTo>
                  <a:pt x="376" y="14535"/>
                </a:lnTo>
                <a:lnTo>
                  <a:pt x="564" y="15348"/>
                </a:lnTo>
                <a:lnTo>
                  <a:pt x="814" y="16192"/>
                </a:lnTo>
                <a:lnTo>
                  <a:pt x="1095" y="17067"/>
                </a:lnTo>
                <a:lnTo>
                  <a:pt x="9472" y="21912"/>
                </a:lnTo>
                <a:lnTo>
                  <a:pt x="9566" y="21725"/>
                </a:lnTo>
                <a:lnTo>
                  <a:pt x="9878" y="21256"/>
                </a:lnTo>
                <a:lnTo>
                  <a:pt x="10410" y="20599"/>
                </a:lnTo>
                <a:lnTo>
                  <a:pt x="10753" y="20193"/>
                </a:lnTo>
                <a:lnTo>
                  <a:pt x="11129" y="19787"/>
                </a:lnTo>
                <a:lnTo>
                  <a:pt x="11597" y="19349"/>
                </a:lnTo>
                <a:lnTo>
                  <a:pt x="12066" y="18943"/>
                </a:lnTo>
                <a:lnTo>
                  <a:pt x="12598" y="18505"/>
                </a:lnTo>
                <a:lnTo>
                  <a:pt x="13192" y="18130"/>
                </a:lnTo>
                <a:lnTo>
                  <a:pt x="13848" y="17755"/>
                </a:lnTo>
                <a:lnTo>
                  <a:pt x="14536" y="17442"/>
                </a:lnTo>
                <a:lnTo>
                  <a:pt x="15255" y="17161"/>
                </a:lnTo>
                <a:lnTo>
                  <a:pt x="15630" y="17036"/>
                </a:lnTo>
                <a:lnTo>
                  <a:pt x="16036" y="16942"/>
                </a:lnTo>
                <a:lnTo>
                  <a:pt x="16411" y="16848"/>
                </a:lnTo>
                <a:lnTo>
                  <a:pt x="16786" y="16786"/>
                </a:lnTo>
                <a:lnTo>
                  <a:pt x="17505" y="16755"/>
                </a:lnTo>
                <a:lnTo>
                  <a:pt x="18130" y="16755"/>
                </a:lnTo>
                <a:lnTo>
                  <a:pt x="18724" y="16848"/>
                </a:lnTo>
                <a:lnTo>
                  <a:pt x="19224" y="16973"/>
                </a:lnTo>
                <a:lnTo>
                  <a:pt x="19693" y="17130"/>
                </a:lnTo>
                <a:lnTo>
                  <a:pt x="20099" y="17349"/>
                </a:lnTo>
                <a:lnTo>
                  <a:pt x="20475" y="17567"/>
                </a:lnTo>
                <a:lnTo>
                  <a:pt x="20756" y="17786"/>
                </a:lnTo>
                <a:lnTo>
                  <a:pt x="21037" y="18036"/>
                </a:lnTo>
                <a:lnTo>
                  <a:pt x="21225" y="18255"/>
                </a:lnTo>
                <a:lnTo>
                  <a:pt x="21412" y="18474"/>
                </a:lnTo>
                <a:lnTo>
                  <a:pt x="21631" y="18786"/>
                </a:lnTo>
                <a:lnTo>
                  <a:pt x="21694" y="18911"/>
                </a:lnTo>
                <a:lnTo>
                  <a:pt x="34790" y="11347"/>
                </a:lnTo>
                <a:lnTo>
                  <a:pt x="361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0"/>
          <p:cNvSpPr/>
          <p:nvPr/>
        </p:nvSpPr>
        <p:spPr>
          <a:xfrm>
            <a:off x="1395499" y="3261132"/>
            <a:ext cx="331493" cy="480411"/>
          </a:xfrm>
          <a:custGeom>
            <a:avLst/>
            <a:gdLst/>
            <a:ahLst/>
            <a:cxnLst/>
            <a:rect l="l" t="t" r="r" b="b"/>
            <a:pathLst>
              <a:path w="6471" h="9378" extrusionOk="0">
                <a:moveTo>
                  <a:pt x="4189" y="0"/>
                </a:moveTo>
                <a:lnTo>
                  <a:pt x="3876" y="94"/>
                </a:lnTo>
                <a:lnTo>
                  <a:pt x="3563" y="219"/>
                </a:lnTo>
                <a:lnTo>
                  <a:pt x="3220" y="376"/>
                </a:lnTo>
                <a:lnTo>
                  <a:pt x="2907" y="594"/>
                </a:lnTo>
                <a:lnTo>
                  <a:pt x="2563" y="844"/>
                </a:lnTo>
                <a:lnTo>
                  <a:pt x="2251" y="1126"/>
                </a:lnTo>
                <a:lnTo>
                  <a:pt x="1969" y="1438"/>
                </a:lnTo>
                <a:lnTo>
                  <a:pt x="1688" y="1782"/>
                </a:lnTo>
                <a:lnTo>
                  <a:pt x="1407" y="2157"/>
                </a:lnTo>
                <a:lnTo>
                  <a:pt x="1157" y="2564"/>
                </a:lnTo>
                <a:lnTo>
                  <a:pt x="938" y="2970"/>
                </a:lnTo>
                <a:lnTo>
                  <a:pt x="719" y="3376"/>
                </a:lnTo>
                <a:lnTo>
                  <a:pt x="531" y="3814"/>
                </a:lnTo>
                <a:lnTo>
                  <a:pt x="375" y="4283"/>
                </a:lnTo>
                <a:lnTo>
                  <a:pt x="250" y="4720"/>
                </a:lnTo>
                <a:lnTo>
                  <a:pt x="125" y="5189"/>
                </a:lnTo>
                <a:lnTo>
                  <a:pt x="63" y="5658"/>
                </a:lnTo>
                <a:lnTo>
                  <a:pt x="0" y="6096"/>
                </a:lnTo>
                <a:lnTo>
                  <a:pt x="0" y="6564"/>
                </a:lnTo>
                <a:lnTo>
                  <a:pt x="0" y="7002"/>
                </a:lnTo>
                <a:lnTo>
                  <a:pt x="63" y="7377"/>
                </a:lnTo>
                <a:lnTo>
                  <a:pt x="125" y="7752"/>
                </a:lnTo>
                <a:lnTo>
                  <a:pt x="250" y="8096"/>
                </a:lnTo>
                <a:lnTo>
                  <a:pt x="375" y="8377"/>
                </a:lnTo>
                <a:lnTo>
                  <a:pt x="531" y="8659"/>
                </a:lnTo>
                <a:lnTo>
                  <a:pt x="719" y="8878"/>
                </a:lnTo>
                <a:lnTo>
                  <a:pt x="938" y="9065"/>
                </a:lnTo>
                <a:lnTo>
                  <a:pt x="1157" y="9221"/>
                </a:lnTo>
                <a:lnTo>
                  <a:pt x="1407" y="9315"/>
                </a:lnTo>
                <a:lnTo>
                  <a:pt x="1688" y="9378"/>
                </a:lnTo>
                <a:lnTo>
                  <a:pt x="2251" y="9378"/>
                </a:lnTo>
                <a:lnTo>
                  <a:pt x="2563" y="9284"/>
                </a:lnTo>
                <a:lnTo>
                  <a:pt x="2907" y="9159"/>
                </a:lnTo>
                <a:lnTo>
                  <a:pt x="3220" y="9003"/>
                </a:lnTo>
                <a:lnTo>
                  <a:pt x="3563" y="8784"/>
                </a:lnTo>
                <a:lnTo>
                  <a:pt x="3876" y="8534"/>
                </a:lnTo>
                <a:lnTo>
                  <a:pt x="4189" y="8252"/>
                </a:lnTo>
                <a:lnTo>
                  <a:pt x="4470" y="7940"/>
                </a:lnTo>
                <a:lnTo>
                  <a:pt x="4751" y="7596"/>
                </a:lnTo>
                <a:lnTo>
                  <a:pt x="5033" y="7221"/>
                </a:lnTo>
                <a:lnTo>
                  <a:pt x="5283" y="6815"/>
                </a:lnTo>
                <a:lnTo>
                  <a:pt x="5501" y="6408"/>
                </a:lnTo>
                <a:lnTo>
                  <a:pt x="5720" y="6002"/>
                </a:lnTo>
                <a:lnTo>
                  <a:pt x="5908" y="5564"/>
                </a:lnTo>
                <a:lnTo>
                  <a:pt x="6064" y="5095"/>
                </a:lnTo>
                <a:lnTo>
                  <a:pt x="6220" y="4658"/>
                </a:lnTo>
                <a:lnTo>
                  <a:pt x="6314" y="4189"/>
                </a:lnTo>
                <a:lnTo>
                  <a:pt x="6408" y="3720"/>
                </a:lnTo>
                <a:lnTo>
                  <a:pt x="6439" y="3282"/>
                </a:lnTo>
                <a:lnTo>
                  <a:pt x="6470" y="2814"/>
                </a:lnTo>
                <a:lnTo>
                  <a:pt x="6439" y="2376"/>
                </a:lnTo>
                <a:lnTo>
                  <a:pt x="6408" y="2001"/>
                </a:lnTo>
                <a:lnTo>
                  <a:pt x="6314" y="1626"/>
                </a:lnTo>
                <a:lnTo>
                  <a:pt x="6220" y="1282"/>
                </a:lnTo>
                <a:lnTo>
                  <a:pt x="6064" y="1001"/>
                </a:lnTo>
                <a:lnTo>
                  <a:pt x="5908" y="719"/>
                </a:lnTo>
                <a:lnTo>
                  <a:pt x="5720" y="501"/>
                </a:lnTo>
                <a:lnTo>
                  <a:pt x="5501" y="313"/>
                </a:lnTo>
                <a:lnTo>
                  <a:pt x="5283" y="157"/>
                </a:lnTo>
                <a:lnTo>
                  <a:pt x="5033" y="63"/>
                </a:lnTo>
                <a:lnTo>
                  <a:pt x="4751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0"/>
          <p:cNvSpPr/>
          <p:nvPr/>
        </p:nvSpPr>
        <p:spPr>
          <a:xfrm>
            <a:off x="1456303" y="3350776"/>
            <a:ext cx="208240" cy="301115"/>
          </a:xfrm>
          <a:custGeom>
            <a:avLst/>
            <a:gdLst/>
            <a:ahLst/>
            <a:cxnLst/>
            <a:rect l="l" t="t" r="r" b="b"/>
            <a:pathLst>
              <a:path w="4065" h="5878" extrusionOk="0">
                <a:moveTo>
                  <a:pt x="2626" y="1"/>
                </a:moveTo>
                <a:lnTo>
                  <a:pt x="2439" y="63"/>
                </a:lnTo>
                <a:lnTo>
                  <a:pt x="2251" y="126"/>
                </a:lnTo>
                <a:lnTo>
                  <a:pt x="2033" y="251"/>
                </a:lnTo>
                <a:lnTo>
                  <a:pt x="1814" y="376"/>
                </a:lnTo>
                <a:lnTo>
                  <a:pt x="1626" y="532"/>
                </a:lnTo>
                <a:lnTo>
                  <a:pt x="1439" y="720"/>
                </a:lnTo>
                <a:lnTo>
                  <a:pt x="1251" y="907"/>
                </a:lnTo>
                <a:lnTo>
                  <a:pt x="907" y="1345"/>
                </a:lnTo>
                <a:lnTo>
                  <a:pt x="595" y="1845"/>
                </a:lnTo>
                <a:lnTo>
                  <a:pt x="345" y="2408"/>
                </a:lnTo>
                <a:lnTo>
                  <a:pt x="157" y="2970"/>
                </a:lnTo>
                <a:lnTo>
                  <a:pt x="63" y="3533"/>
                </a:lnTo>
                <a:lnTo>
                  <a:pt x="32" y="3814"/>
                </a:lnTo>
                <a:lnTo>
                  <a:pt x="1" y="4096"/>
                </a:lnTo>
                <a:lnTo>
                  <a:pt x="32" y="4377"/>
                </a:lnTo>
                <a:lnTo>
                  <a:pt x="63" y="4627"/>
                </a:lnTo>
                <a:lnTo>
                  <a:pt x="95" y="4877"/>
                </a:lnTo>
                <a:lnTo>
                  <a:pt x="157" y="5065"/>
                </a:lnTo>
                <a:lnTo>
                  <a:pt x="251" y="5252"/>
                </a:lnTo>
                <a:lnTo>
                  <a:pt x="345" y="5408"/>
                </a:lnTo>
                <a:lnTo>
                  <a:pt x="470" y="5565"/>
                </a:lnTo>
                <a:lnTo>
                  <a:pt x="595" y="5690"/>
                </a:lnTo>
                <a:lnTo>
                  <a:pt x="751" y="5783"/>
                </a:lnTo>
                <a:lnTo>
                  <a:pt x="907" y="5846"/>
                </a:lnTo>
                <a:lnTo>
                  <a:pt x="1064" y="5877"/>
                </a:lnTo>
                <a:lnTo>
                  <a:pt x="1439" y="5877"/>
                </a:lnTo>
                <a:lnTo>
                  <a:pt x="1626" y="5815"/>
                </a:lnTo>
                <a:lnTo>
                  <a:pt x="1814" y="5752"/>
                </a:lnTo>
                <a:lnTo>
                  <a:pt x="2033" y="5658"/>
                </a:lnTo>
                <a:lnTo>
                  <a:pt x="2251" y="5502"/>
                </a:lnTo>
                <a:lnTo>
                  <a:pt x="2439" y="5346"/>
                </a:lnTo>
                <a:lnTo>
                  <a:pt x="2626" y="5158"/>
                </a:lnTo>
                <a:lnTo>
                  <a:pt x="2814" y="4971"/>
                </a:lnTo>
                <a:lnTo>
                  <a:pt x="3158" y="4533"/>
                </a:lnTo>
                <a:lnTo>
                  <a:pt x="3470" y="4033"/>
                </a:lnTo>
                <a:lnTo>
                  <a:pt x="3721" y="3470"/>
                </a:lnTo>
                <a:lnTo>
                  <a:pt x="3908" y="2908"/>
                </a:lnTo>
                <a:lnTo>
                  <a:pt x="4033" y="2345"/>
                </a:lnTo>
                <a:lnTo>
                  <a:pt x="4064" y="2064"/>
                </a:lnTo>
                <a:lnTo>
                  <a:pt x="4064" y="1783"/>
                </a:lnTo>
                <a:lnTo>
                  <a:pt x="4064" y="1501"/>
                </a:lnTo>
                <a:lnTo>
                  <a:pt x="4033" y="1251"/>
                </a:lnTo>
                <a:lnTo>
                  <a:pt x="3971" y="1032"/>
                </a:lnTo>
                <a:lnTo>
                  <a:pt x="3908" y="814"/>
                </a:lnTo>
                <a:lnTo>
                  <a:pt x="3814" y="626"/>
                </a:lnTo>
                <a:lnTo>
                  <a:pt x="3721" y="470"/>
                </a:lnTo>
                <a:lnTo>
                  <a:pt x="3595" y="313"/>
                </a:lnTo>
                <a:lnTo>
                  <a:pt x="3470" y="188"/>
                </a:lnTo>
                <a:lnTo>
                  <a:pt x="3314" y="95"/>
                </a:lnTo>
                <a:lnTo>
                  <a:pt x="3158" y="32"/>
                </a:lnTo>
                <a:lnTo>
                  <a:pt x="30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0"/>
          <p:cNvSpPr/>
          <p:nvPr/>
        </p:nvSpPr>
        <p:spPr>
          <a:xfrm>
            <a:off x="1470749" y="3369986"/>
            <a:ext cx="179399" cy="262695"/>
          </a:xfrm>
          <a:custGeom>
            <a:avLst/>
            <a:gdLst/>
            <a:ahLst/>
            <a:cxnLst/>
            <a:rect l="l" t="t" r="r" b="b"/>
            <a:pathLst>
              <a:path w="3502" h="5128" extrusionOk="0">
                <a:moveTo>
                  <a:pt x="2438" y="1"/>
                </a:moveTo>
                <a:lnTo>
                  <a:pt x="2282" y="32"/>
                </a:lnTo>
                <a:lnTo>
                  <a:pt x="2094" y="63"/>
                </a:lnTo>
                <a:lnTo>
                  <a:pt x="1938" y="126"/>
                </a:lnTo>
                <a:lnTo>
                  <a:pt x="1751" y="220"/>
                </a:lnTo>
                <a:lnTo>
                  <a:pt x="1563" y="345"/>
                </a:lnTo>
                <a:lnTo>
                  <a:pt x="1407" y="470"/>
                </a:lnTo>
                <a:lnTo>
                  <a:pt x="1063" y="814"/>
                </a:lnTo>
                <a:lnTo>
                  <a:pt x="782" y="1189"/>
                </a:lnTo>
                <a:lnTo>
                  <a:pt x="500" y="1626"/>
                </a:lnTo>
                <a:lnTo>
                  <a:pt x="313" y="2095"/>
                </a:lnTo>
                <a:lnTo>
                  <a:pt x="125" y="2595"/>
                </a:lnTo>
                <a:lnTo>
                  <a:pt x="31" y="3095"/>
                </a:lnTo>
                <a:lnTo>
                  <a:pt x="0" y="3564"/>
                </a:lnTo>
                <a:lnTo>
                  <a:pt x="0" y="3814"/>
                </a:lnTo>
                <a:lnTo>
                  <a:pt x="31" y="4033"/>
                </a:lnTo>
                <a:lnTo>
                  <a:pt x="63" y="4221"/>
                </a:lnTo>
                <a:lnTo>
                  <a:pt x="125" y="4408"/>
                </a:lnTo>
                <a:lnTo>
                  <a:pt x="219" y="4565"/>
                </a:lnTo>
                <a:lnTo>
                  <a:pt x="313" y="4721"/>
                </a:lnTo>
                <a:lnTo>
                  <a:pt x="407" y="4846"/>
                </a:lnTo>
                <a:lnTo>
                  <a:pt x="500" y="4940"/>
                </a:lnTo>
                <a:lnTo>
                  <a:pt x="625" y="5002"/>
                </a:lnTo>
                <a:lnTo>
                  <a:pt x="782" y="5065"/>
                </a:lnTo>
                <a:lnTo>
                  <a:pt x="907" y="5096"/>
                </a:lnTo>
                <a:lnTo>
                  <a:pt x="1063" y="5127"/>
                </a:lnTo>
                <a:lnTo>
                  <a:pt x="1219" y="5096"/>
                </a:lnTo>
                <a:lnTo>
                  <a:pt x="1407" y="5065"/>
                </a:lnTo>
                <a:lnTo>
                  <a:pt x="1563" y="5002"/>
                </a:lnTo>
                <a:lnTo>
                  <a:pt x="1751" y="4908"/>
                </a:lnTo>
                <a:lnTo>
                  <a:pt x="1938" y="4783"/>
                </a:lnTo>
                <a:lnTo>
                  <a:pt x="2094" y="4658"/>
                </a:lnTo>
                <a:lnTo>
                  <a:pt x="2438" y="4314"/>
                </a:lnTo>
                <a:lnTo>
                  <a:pt x="2751" y="3939"/>
                </a:lnTo>
                <a:lnTo>
                  <a:pt x="3001" y="3502"/>
                </a:lnTo>
                <a:lnTo>
                  <a:pt x="3220" y="3033"/>
                </a:lnTo>
                <a:lnTo>
                  <a:pt x="3376" y="2533"/>
                </a:lnTo>
                <a:lnTo>
                  <a:pt x="3470" y="2033"/>
                </a:lnTo>
                <a:lnTo>
                  <a:pt x="3501" y="1564"/>
                </a:lnTo>
                <a:lnTo>
                  <a:pt x="3501" y="1314"/>
                </a:lnTo>
                <a:lnTo>
                  <a:pt x="3470" y="1095"/>
                </a:lnTo>
                <a:lnTo>
                  <a:pt x="3439" y="907"/>
                </a:lnTo>
                <a:lnTo>
                  <a:pt x="3376" y="720"/>
                </a:lnTo>
                <a:lnTo>
                  <a:pt x="3282" y="564"/>
                </a:lnTo>
                <a:lnTo>
                  <a:pt x="3220" y="407"/>
                </a:lnTo>
                <a:lnTo>
                  <a:pt x="3095" y="282"/>
                </a:lnTo>
                <a:lnTo>
                  <a:pt x="3001" y="188"/>
                </a:lnTo>
                <a:lnTo>
                  <a:pt x="2876" y="126"/>
                </a:lnTo>
                <a:lnTo>
                  <a:pt x="2751" y="63"/>
                </a:lnTo>
                <a:lnTo>
                  <a:pt x="2595" y="32"/>
                </a:lnTo>
                <a:lnTo>
                  <a:pt x="2438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"/>
          <p:cNvSpPr/>
          <p:nvPr/>
        </p:nvSpPr>
        <p:spPr>
          <a:xfrm>
            <a:off x="1462706" y="3361995"/>
            <a:ext cx="195433" cy="278678"/>
          </a:xfrm>
          <a:custGeom>
            <a:avLst/>
            <a:gdLst/>
            <a:ahLst/>
            <a:cxnLst/>
            <a:rect l="l" t="t" r="r" b="b"/>
            <a:pathLst>
              <a:path w="3815" h="5440" extrusionOk="0">
                <a:moveTo>
                  <a:pt x="3095" y="1"/>
                </a:moveTo>
                <a:lnTo>
                  <a:pt x="2439" y="1251"/>
                </a:lnTo>
                <a:lnTo>
                  <a:pt x="2345" y="1345"/>
                </a:lnTo>
                <a:lnTo>
                  <a:pt x="2251" y="1376"/>
                </a:lnTo>
                <a:lnTo>
                  <a:pt x="2220" y="1376"/>
                </a:lnTo>
                <a:lnTo>
                  <a:pt x="2189" y="1345"/>
                </a:lnTo>
                <a:lnTo>
                  <a:pt x="2158" y="1251"/>
                </a:lnTo>
                <a:lnTo>
                  <a:pt x="2158" y="32"/>
                </a:lnTo>
                <a:lnTo>
                  <a:pt x="1658" y="313"/>
                </a:lnTo>
                <a:lnTo>
                  <a:pt x="1658" y="1532"/>
                </a:lnTo>
                <a:lnTo>
                  <a:pt x="1626" y="1689"/>
                </a:lnTo>
                <a:lnTo>
                  <a:pt x="1564" y="1782"/>
                </a:lnTo>
                <a:lnTo>
                  <a:pt x="1470" y="1845"/>
                </a:lnTo>
                <a:lnTo>
                  <a:pt x="1439" y="1876"/>
                </a:lnTo>
                <a:lnTo>
                  <a:pt x="1376" y="1845"/>
                </a:lnTo>
                <a:lnTo>
                  <a:pt x="751" y="1345"/>
                </a:lnTo>
                <a:lnTo>
                  <a:pt x="376" y="2032"/>
                </a:lnTo>
                <a:lnTo>
                  <a:pt x="1032" y="2532"/>
                </a:lnTo>
                <a:lnTo>
                  <a:pt x="1064" y="2564"/>
                </a:lnTo>
                <a:lnTo>
                  <a:pt x="1064" y="2626"/>
                </a:lnTo>
                <a:lnTo>
                  <a:pt x="1064" y="2751"/>
                </a:lnTo>
                <a:lnTo>
                  <a:pt x="1001" y="2876"/>
                </a:lnTo>
                <a:lnTo>
                  <a:pt x="907" y="2970"/>
                </a:lnTo>
                <a:lnTo>
                  <a:pt x="1" y="3470"/>
                </a:lnTo>
                <a:lnTo>
                  <a:pt x="1" y="4158"/>
                </a:lnTo>
                <a:lnTo>
                  <a:pt x="907" y="3627"/>
                </a:lnTo>
                <a:lnTo>
                  <a:pt x="1001" y="3627"/>
                </a:lnTo>
                <a:lnTo>
                  <a:pt x="1064" y="3689"/>
                </a:lnTo>
                <a:lnTo>
                  <a:pt x="1064" y="3783"/>
                </a:lnTo>
                <a:lnTo>
                  <a:pt x="1032" y="3939"/>
                </a:lnTo>
                <a:lnTo>
                  <a:pt x="376" y="5158"/>
                </a:lnTo>
                <a:lnTo>
                  <a:pt x="751" y="5439"/>
                </a:lnTo>
                <a:lnTo>
                  <a:pt x="1376" y="4189"/>
                </a:lnTo>
                <a:lnTo>
                  <a:pt x="1470" y="4095"/>
                </a:lnTo>
                <a:lnTo>
                  <a:pt x="1564" y="4064"/>
                </a:lnTo>
                <a:lnTo>
                  <a:pt x="1595" y="4064"/>
                </a:lnTo>
                <a:lnTo>
                  <a:pt x="1626" y="4095"/>
                </a:lnTo>
                <a:lnTo>
                  <a:pt x="1658" y="4189"/>
                </a:lnTo>
                <a:lnTo>
                  <a:pt x="1658" y="5408"/>
                </a:lnTo>
                <a:lnTo>
                  <a:pt x="2158" y="5127"/>
                </a:lnTo>
                <a:lnTo>
                  <a:pt x="2158" y="3908"/>
                </a:lnTo>
                <a:lnTo>
                  <a:pt x="2189" y="3752"/>
                </a:lnTo>
                <a:lnTo>
                  <a:pt x="2251" y="3658"/>
                </a:lnTo>
                <a:lnTo>
                  <a:pt x="2345" y="3595"/>
                </a:lnTo>
                <a:lnTo>
                  <a:pt x="2408" y="3564"/>
                </a:lnTo>
                <a:lnTo>
                  <a:pt x="2439" y="3595"/>
                </a:lnTo>
                <a:lnTo>
                  <a:pt x="3095" y="4095"/>
                </a:lnTo>
                <a:lnTo>
                  <a:pt x="3439" y="3408"/>
                </a:lnTo>
                <a:lnTo>
                  <a:pt x="2783" y="2908"/>
                </a:lnTo>
                <a:lnTo>
                  <a:pt x="2752" y="2876"/>
                </a:lnTo>
                <a:lnTo>
                  <a:pt x="2752" y="2814"/>
                </a:lnTo>
                <a:lnTo>
                  <a:pt x="2752" y="2689"/>
                </a:lnTo>
                <a:lnTo>
                  <a:pt x="2814" y="2564"/>
                </a:lnTo>
                <a:lnTo>
                  <a:pt x="2908" y="2470"/>
                </a:lnTo>
                <a:lnTo>
                  <a:pt x="3814" y="1970"/>
                </a:lnTo>
                <a:lnTo>
                  <a:pt x="3814" y="1282"/>
                </a:lnTo>
                <a:lnTo>
                  <a:pt x="2908" y="1814"/>
                </a:lnTo>
                <a:lnTo>
                  <a:pt x="2814" y="1814"/>
                </a:lnTo>
                <a:lnTo>
                  <a:pt x="2752" y="1751"/>
                </a:lnTo>
                <a:lnTo>
                  <a:pt x="2752" y="1657"/>
                </a:lnTo>
                <a:lnTo>
                  <a:pt x="2783" y="1501"/>
                </a:lnTo>
                <a:lnTo>
                  <a:pt x="3439" y="282"/>
                </a:lnTo>
                <a:lnTo>
                  <a:pt x="30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/>
          <p:nvPr/>
        </p:nvSpPr>
        <p:spPr>
          <a:xfrm>
            <a:off x="1536369" y="3467672"/>
            <a:ext cx="48103" cy="67313"/>
          </a:xfrm>
          <a:custGeom>
            <a:avLst/>
            <a:gdLst/>
            <a:ahLst/>
            <a:cxnLst/>
            <a:rect l="l" t="t" r="r" b="b"/>
            <a:pathLst>
              <a:path w="939" h="1314" extrusionOk="0">
                <a:moveTo>
                  <a:pt x="563" y="1"/>
                </a:moveTo>
                <a:lnTo>
                  <a:pt x="470" y="32"/>
                </a:lnTo>
                <a:lnTo>
                  <a:pt x="376" y="94"/>
                </a:lnTo>
                <a:lnTo>
                  <a:pt x="282" y="188"/>
                </a:lnTo>
                <a:lnTo>
                  <a:pt x="157" y="407"/>
                </a:lnTo>
                <a:lnTo>
                  <a:pt x="63" y="657"/>
                </a:lnTo>
                <a:lnTo>
                  <a:pt x="1" y="938"/>
                </a:lnTo>
                <a:lnTo>
                  <a:pt x="32" y="1032"/>
                </a:lnTo>
                <a:lnTo>
                  <a:pt x="63" y="1157"/>
                </a:lnTo>
                <a:lnTo>
                  <a:pt x="95" y="1220"/>
                </a:lnTo>
                <a:lnTo>
                  <a:pt x="157" y="1282"/>
                </a:lnTo>
                <a:lnTo>
                  <a:pt x="220" y="1313"/>
                </a:lnTo>
                <a:lnTo>
                  <a:pt x="376" y="1313"/>
                </a:lnTo>
                <a:lnTo>
                  <a:pt x="470" y="1282"/>
                </a:lnTo>
                <a:lnTo>
                  <a:pt x="563" y="1220"/>
                </a:lnTo>
                <a:lnTo>
                  <a:pt x="657" y="1126"/>
                </a:lnTo>
                <a:lnTo>
                  <a:pt x="813" y="907"/>
                </a:lnTo>
                <a:lnTo>
                  <a:pt x="907" y="657"/>
                </a:lnTo>
                <a:lnTo>
                  <a:pt x="938" y="376"/>
                </a:lnTo>
                <a:lnTo>
                  <a:pt x="938" y="282"/>
                </a:lnTo>
                <a:lnTo>
                  <a:pt x="907" y="157"/>
                </a:lnTo>
                <a:lnTo>
                  <a:pt x="845" y="94"/>
                </a:lnTo>
                <a:lnTo>
                  <a:pt x="813" y="32"/>
                </a:lnTo>
                <a:lnTo>
                  <a:pt x="720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662153" y="3008131"/>
            <a:ext cx="353931" cy="270686"/>
          </a:xfrm>
          <a:custGeom>
            <a:avLst/>
            <a:gdLst/>
            <a:ahLst/>
            <a:cxnLst/>
            <a:rect l="l" t="t" r="r" b="b"/>
            <a:pathLst>
              <a:path w="6909" h="5284" extrusionOk="0">
                <a:moveTo>
                  <a:pt x="438" y="1"/>
                </a:moveTo>
                <a:lnTo>
                  <a:pt x="313" y="32"/>
                </a:lnTo>
                <a:lnTo>
                  <a:pt x="219" y="63"/>
                </a:lnTo>
                <a:lnTo>
                  <a:pt x="125" y="126"/>
                </a:lnTo>
                <a:lnTo>
                  <a:pt x="63" y="220"/>
                </a:lnTo>
                <a:lnTo>
                  <a:pt x="0" y="313"/>
                </a:lnTo>
                <a:lnTo>
                  <a:pt x="0" y="438"/>
                </a:lnTo>
                <a:lnTo>
                  <a:pt x="0" y="938"/>
                </a:lnTo>
                <a:lnTo>
                  <a:pt x="63" y="1501"/>
                </a:lnTo>
                <a:lnTo>
                  <a:pt x="188" y="2095"/>
                </a:lnTo>
                <a:lnTo>
                  <a:pt x="282" y="2376"/>
                </a:lnTo>
                <a:lnTo>
                  <a:pt x="375" y="2689"/>
                </a:lnTo>
                <a:lnTo>
                  <a:pt x="500" y="2939"/>
                </a:lnTo>
                <a:lnTo>
                  <a:pt x="657" y="3189"/>
                </a:lnTo>
                <a:lnTo>
                  <a:pt x="844" y="3408"/>
                </a:lnTo>
                <a:lnTo>
                  <a:pt x="1063" y="3627"/>
                </a:lnTo>
                <a:lnTo>
                  <a:pt x="1282" y="3877"/>
                </a:lnTo>
                <a:lnTo>
                  <a:pt x="1532" y="4064"/>
                </a:lnTo>
                <a:lnTo>
                  <a:pt x="2094" y="4471"/>
                </a:lnTo>
                <a:lnTo>
                  <a:pt x="2688" y="4783"/>
                </a:lnTo>
                <a:lnTo>
                  <a:pt x="3282" y="5033"/>
                </a:lnTo>
                <a:lnTo>
                  <a:pt x="3564" y="5127"/>
                </a:lnTo>
                <a:lnTo>
                  <a:pt x="3876" y="5189"/>
                </a:lnTo>
                <a:lnTo>
                  <a:pt x="4157" y="5252"/>
                </a:lnTo>
                <a:lnTo>
                  <a:pt x="4408" y="5283"/>
                </a:lnTo>
                <a:lnTo>
                  <a:pt x="4720" y="5283"/>
                </a:lnTo>
                <a:lnTo>
                  <a:pt x="5033" y="5221"/>
                </a:lnTo>
                <a:lnTo>
                  <a:pt x="5345" y="5158"/>
                </a:lnTo>
                <a:lnTo>
                  <a:pt x="5627" y="5033"/>
                </a:lnTo>
                <a:lnTo>
                  <a:pt x="5908" y="4908"/>
                </a:lnTo>
                <a:lnTo>
                  <a:pt x="6189" y="4783"/>
                </a:lnTo>
                <a:lnTo>
                  <a:pt x="6658" y="4502"/>
                </a:lnTo>
                <a:lnTo>
                  <a:pt x="6783" y="4377"/>
                </a:lnTo>
                <a:lnTo>
                  <a:pt x="6846" y="4252"/>
                </a:lnTo>
                <a:lnTo>
                  <a:pt x="6908" y="4127"/>
                </a:lnTo>
                <a:lnTo>
                  <a:pt x="6908" y="4002"/>
                </a:lnTo>
                <a:lnTo>
                  <a:pt x="6877" y="3845"/>
                </a:lnTo>
                <a:lnTo>
                  <a:pt x="6814" y="3720"/>
                </a:lnTo>
                <a:lnTo>
                  <a:pt x="6752" y="3595"/>
                </a:lnTo>
                <a:lnTo>
                  <a:pt x="6627" y="3502"/>
                </a:lnTo>
                <a:lnTo>
                  <a:pt x="657" y="63"/>
                </a:lnTo>
                <a:lnTo>
                  <a:pt x="532" y="32"/>
                </a:lnTo>
                <a:lnTo>
                  <a:pt x="43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1637232" y="2004218"/>
            <a:ext cx="839106" cy="848686"/>
          </a:xfrm>
          <a:custGeom>
            <a:avLst/>
            <a:gdLst/>
            <a:ahLst/>
            <a:cxnLst/>
            <a:rect l="l" t="t" r="r" b="b"/>
            <a:pathLst>
              <a:path w="16380" h="16567" extrusionOk="0">
                <a:moveTo>
                  <a:pt x="15536" y="0"/>
                </a:moveTo>
                <a:lnTo>
                  <a:pt x="15286" y="32"/>
                </a:lnTo>
                <a:lnTo>
                  <a:pt x="15161" y="63"/>
                </a:lnTo>
                <a:lnTo>
                  <a:pt x="15036" y="125"/>
                </a:lnTo>
                <a:lnTo>
                  <a:pt x="8941" y="3657"/>
                </a:lnTo>
                <a:lnTo>
                  <a:pt x="8128" y="4158"/>
                </a:lnTo>
                <a:lnTo>
                  <a:pt x="7378" y="4689"/>
                </a:lnTo>
                <a:lnTo>
                  <a:pt x="6659" y="5314"/>
                </a:lnTo>
                <a:lnTo>
                  <a:pt x="6002" y="5970"/>
                </a:lnTo>
                <a:lnTo>
                  <a:pt x="5377" y="6658"/>
                </a:lnTo>
                <a:lnTo>
                  <a:pt x="4815" y="7408"/>
                </a:lnTo>
                <a:lnTo>
                  <a:pt x="4314" y="8190"/>
                </a:lnTo>
                <a:lnTo>
                  <a:pt x="3846" y="9002"/>
                </a:lnTo>
                <a:lnTo>
                  <a:pt x="1" y="16567"/>
                </a:lnTo>
                <a:lnTo>
                  <a:pt x="15848" y="6721"/>
                </a:lnTo>
                <a:lnTo>
                  <a:pt x="16380" y="969"/>
                </a:lnTo>
                <a:lnTo>
                  <a:pt x="16380" y="844"/>
                </a:lnTo>
                <a:lnTo>
                  <a:pt x="16349" y="719"/>
                </a:lnTo>
                <a:lnTo>
                  <a:pt x="16286" y="500"/>
                </a:lnTo>
                <a:lnTo>
                  <a:pt x="16161" y="282"/>
                </a:lnTo>
                <a:lnTo>
                  <a:pt x="15973" y="157"/>
                </a:lnTo>
                <a:lnTo>
                  <a:pt x="15755" y="32"/>
                </a:lnTo>
                <a:lnTo>
                  <a:pt x="15536" y="0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1678878" y="2348452"/>
            <a:ext cx="770257" cy="968814"/>
          </a:xfrm>
          <a:custGeom>
            <a:avLst/>
            <a:gdLst/>
            <a:ahLst/>
            <a:cxnLst/>
            <a:rect l="l" t="t" r="r" b="b"/>
            <a:pathLst>
              <a:path w="15036" h="18912" extrusionOk="0">
                <a:moveTo>
                  <a:pt x="15035" y="1"/>
                </a:moveTo>
                <a:lnTo>
                  <a:pt x="14160" y="595"/>
                </a:lnTo>
                <a:lnTo>
                  <a:pt x="12941" y="10659"/>
                </a:lnTo>
                <a:lnTo>
                  <a:pt x="1" y="18099"/>
                </a:lnTo>
                <a:lnTo>
                  <a:pt x="282" y="18411"/>
                </a:lnTo>
                <a:lnTo>
                  <a:pt x="438" y="18661"/>
                </a:lnTo>
                <a:lnTo>
                  <a:pt x="595" y="18911"/>
                </a:lnTo>
                <a:lnTo>
                  <a:pt x="13691" y="11347"/>
                </a:lnTo>
                <a:lnTo>
                  <a:pt x="15035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1661257" y="2647863"/>
            <a:ext cx="621338" cy="374780"/>
          </a:xfrm>
          <a:custGeom>
            <a:avLst/>
            <a:gdLst/>
            <a:ahLst/>
            <a:cxnLst/>
            <a:rect l="l" t="t" r="r" b="b"/>
            <a:pathLst>
              <a:path w="12129" h="7316" extrusionOk="0">
                <a:moveTo>
                  <a:pt x="12129" y="1"/>
                </a:moveTo>
                <a:lnTo>
                  <a:pt x="563" y="6033"/>
                </a:lnTo>
                <a:lnTo>
                  <a:pt x="1" y="7002"/>
                </a:lnTo>
                <a:lnTo>
                  <a:pt x="563" y="7315"/>
                </a:lnTo>
                <a:lnTo>
                  <a:pt x="12129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608443" y="2955317"/>
            <a:ext cx="107322" cy="102506"/>
          </a:xfrm>
          <a:custGeom>
            <a:avLst/>
            <a:gdLst/>
            <a:ahLst/>
            <a:cxnLst/>
            <a:rect l="l" t="t" r="r" b="b"/>
            <a:pathLst>
              <a:path w="2095" h="2001" extrusionOk="0">
                <a:moveTo>
                  <a:pt x="1657" y="0"/>
                </a:moveTo>
                <a:lnTo>
                  <a:pt x="1563" y="63"/>
                </a:lnTo>
                <a:lnTo>
                  <a:pt x="282" y="813"/>
                </a:lnTo>
                <a:lnTo>
                  <a:pt x="157" y="875"/>
                </a:lnTo>
                <a:lnTo>
                  <a:pt x="63" y="1000"/>
                </a:lnTo>
                <a:lnTo>
                  <a:pt x="32" y="1126"/>
                </a:lnTo>
                <a:lnTo>
                  <a:pt x="0" y="1282"/>
                </a:lnTo>
                <a:lnTo>
                  <a:pt x="0" y="1563"/>
                </a:lnTo>
                <a:lnTo>
                  <a:pt x="0" y="1688"/>
                </a:lnTo>
                <a:lnTo>
                  <a:pt x="32" y="1813"/>
                </a:lnTo>
                <a:lnTo>
                  <a:pt x="94" y="1907"/>
                </a:lnTo>
                <a:lnTo>
                  <a:pt x="157" y="1969"/>
                </a:lnTo>
                <a:lnTo>
                  <a:pt x="219" y="2001"/>
                </a:lnTo>
                <a:lnTo>
                  <a:pt x="407" y="2001"/>
                </a:lnTo>
                <a:lnTo>
                  <a:pt x="532" y="1938"/>
                </a:lnTo>
                <a:lnTo>
                  <a:pt x="1813" y="1219"/>
                </a:lnTo>
                <a:lnTo>
                  <a:pt x="1907" y="1126"/>
                </a:lnTo>
                <a:lnTo>
                  <a:pt x="2001" y="1000"/>
                </a:lnTo>
                <a:lnTo>
                  <a:pt x="2063" y="875"/>
                </a:lnTo>
                <a:lnTo>
                  <a:pt x="2095" y="719"/>
                </a:lnTo>
                <a:lnTo>
                  <a:pt x="2095" y="438"/>
                </a:lnTo>
                <a:lnTo>
                  <a:pt x="2063" y="313"/>
                </a:lnTo>
                <a:lnTo>
                  <a:pt x="2032" y="188"/>
                </a:lnTo>
                <a:lnTo>
                  <a:pt x="2001" y="125"/>
                </a:lnTo>
                <a:lnTo>
                  <a:pt x="1938" y="31"/>
                </a:lnTo>
                <a:lnTo>
                  <a:pt x="1845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/>
          <p:nvPr/>
        </p:nvSpPr>
        <p:spPr>
          <a:xfrm>
            <a:off x="662153" y="2872025"/>
            <a:ext cx="466017" cy="277090"/>
          </a:xfrm>
          <a:custGeom>
            <a:avLst/>
            <a:gdLst/>
            <a:ahLst/>
            <a:cxnLst/>
            <a:rect l="l" t="t" r="r" b="b"/>
            <a:pathLst>
              <a:path w="9097" h="5409" extrusionOk="0">
                <a:moveTo>
                  <a:pt x="313" y="1"/>
                </a:moveTo>
                <a:lnTo>
                  <a:pt x="0" y="220"/>
                </a:lnTo>
                <a:lnTo>
                  <a:pt x="94" y="407"/>
                </a:lnTo>
                <a:lnTo>
                  <a:pt x="469" y="876"/>
                </a:lnTo>
                <a:lnTo>
                  <a:pt x="750" y="1189"/>
                </a:lnTo>
                <a:lnTo>
                  <a:pt x="1125" y="1564"/>
                </a:lnTo>
                <a:lnTo>
                  <a:pt x="1532" y="1939"/>
                </a:lnTo>
                <a:lnTo>
                  <a:pt x="2032" y="2376"/>
                </a:lnTo>
                <a:lnTo>
                  <a:pt x="2626" y="2783"/>
                </a:lnTo>
                <a:lnTo>
                  <a:pt x="3282" y="3220"/>
                </a:lnTo>
                <a:lnTo>
                  <a:pt x="4032" y="3658"/>
                </a:lnTo>
                <a:lnTo>
                  <a:pt x="4845" y="4096"/>
                </a:lnTo>
                <a:lnTo>
                  <a:pt x="5752" y="4471"/>
                </a:lnTo>
                <a:lnTo>
                  <a:pt x="6752" y="4846"/>
                </a:lnTo>
                <a:lnTo>
                  <a:pt x="7846" y="5158"/>
                </a:lnTo>
                <a:lnTo>
                  <a:pt x="8408" y="5283"/>
                </a:lnTo>
                <a:lnTo>
                  <a:pt x="9034" y="5408"/>
                </a:lnTo>
                <a:lnTo>
                  <a:pt x="9096" y="5033"/>
                </a:lnTo>
                <a:lnTo>
                  <a:pt x="8502" y="4908"/>
                </a:lnTo>
                <a:lnTo>
                  <a:pt x="7940" y="4783"/>
                </a:lnTo>
                <a:lnTo>
                  <a:pt x="6877" y="4471"/>
                </a:lnTo>
                <a:lnTo>
                  <a:pt x="5908" y="4127"/>
                </a:lnTo>
                <a:lnTo>
                  <a:pt x="5001" y="3720"/>
                </a:lnTo>
                <a:lnTo>
                  <a:pt x="4220" y="3314"/>
                </a:lnTo>
                <a:lnTo>
                  <a:pt x="3501" y="2908"/>
                </a:lnTo>
                <a:lnTo>
                  <a:pt x="2845" y="2470"/>
                </a:lnTo>
                <a:lnTo>
                  <a:pt x="2282" y="2064"/>
                </a:lnTo>
                <a:lnTo>
                  <a:pt x="1813" y="1657"/>
                </a:lnTo>
                <a:lnTo>
                  <a:pt x="1376" y="1282"/>
                </a:lnTo>
                <a:lnTo>
                  <a:pt x="1063" y="907"/>
                </a:lnTo>
                <a:lnTo>
                  <a:pt x="782" y="626"/>
                </a:lnTo>
                <a:lnTo>
                  <a:pt x="438" y="157"/>
                </a:lnTo>
                <a:lnTo>
                  <a:pt x="344" y="63"/>
                </a:lnTo>
                <a:lnTo>
                  <a:pt x="313" y="32"/>
                </a:lnTo>
                <a:lnTo>
                  <a:pt x="313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1629241" y="2766347"/>
            <a:ext cx="179399" cy="128171"/>
          </a:xfrm>
          <a:custGeom>
            <a:avLst/>
            <a:gdLst/>
            <a:ahLst/>
            <a:cxnLst/>
            <a:rect l="l" t="t" r="r" b="b"/>
            <a:pathLst>
              <a:path w="3502" h="2502" extrusionOk="0">
                <a:moveTo>
                  <a:pt x="1345" y="1"/>
                </a:moveTo>
                <a:lnTo>
                  <a:pt x="1157" y="32"/>
                </a:lnTo>
                <a:lnTo>
                  <a:pt x="1001" y="63"/>
                </a:lnTo>
                <a:lnTo>
                  <a:pt x="813" y="126"/>
                </a:lnTo>
                <a:lnTo>
                  <a:pt x="657" y="188"/>
                </a:lnTo>
                <a:lnTo>
                  <a:pt x="532" y="282"/>
                </a:lnTo>
                <a:lnTo>
                  <a:pt x="407" y="407"/>
                </a:lnTo>
                <a:lnTo>
                  <a:pt x="282" y="532"/>
                </a:lnTo>
                <a:lnTo>
                  <a:pt x="188" y="657"/>
                </a:lnTo>
                <a:lnTo>
                  <a:pt x="94" y="845"/>
                </a:lnTo>
                <a:lnTo>
                  <a:pt x="32" y="1001"/>
                </a:lnTo>
                <a:lnTo>
                  <a:pt x="1" y="1189"/>
                </a:lnTo>
                <a:lnTo>
                  <a:pt x="1" y="1376"/>
                </a:lnTo>
                <a:lnTo>
                  <a:pt x="1" y="1501"/>
                </a:lnTo>
                <a:lnTo>
                  <a:pt x="63" y="1626"/>
                </a:lnTo>
                <a:lnTo>
                  <a:pt x="126" y="1751"/>
                </a:lnTo>
                <a:lnTo>
                  <a:pt x="251" y="1814"/>
                </a:lnTo>
                <a:lnTo>
                  <a:pt x="813" y="2158"/>
                </a:lnTo>
                <a:lnTo>
                  <a:pt x="1157" y="2314"/>
                </a:lnTo>
                <a:lnTo>
                  <a:pt x="1501" y="2439"/>
                </a:lnTo>
                <a:lnTo>
                  <a:pt x="1845" y="2470"/>
                </a:lnTo>
                <a:lnTo>
                  <a:pt x="2220" y="2501"/>
                </a:lnTo>
                <a:lnTo>
                  <a:pt x="2876" y="2439"/>
                </a:lnTo>
                <a:lnTo>
                  <a:pt x="3033" y="2408"/>
                </a:lnTo>
                <a:lnTo>
                  <a:pt x="3189" y="2345"/>
                </a:lnTo>
                <a:lnTo>
                  <a:pt x="3314" y="2251"/>
                </a:lnTo>
                <a:lnTo>
                  <a:pt x="3408" y="2158"/>
                </a:lnTo>
                <a:lnTo>
                  <a:pt x="3470" y="2001"/>
                </a:lnTo>
                <a:lnTo>
                  <a:pt x="3501" y="1876"/>
                </a:lnTo>
                <a:lnTo>
                  <a:pt x="3501" y="1720"/>
                </a:lnTo>
                <a:lnTo>
                  <a:pt x="3470" y="1564"/>
                </a:lnTo>
                <a:lnTo>
                  <a:pt x="3314" y="1220"/>
                </a:lnTo>
                <a:lnTo>
                  <a:pt x="3095" y="939"/>
                </a:lnTo>
                <a:lnTo>
                  <a:pt x="2845" y="689"/>
                </a:lnTo>
                <a:lnTo>
                  <a:pt x="2533" y="470"/>
                </a:lnTo>
                <a:lnTo>
                  <a:pt x="2032" y="188"/>
                </a:lnTo>
                <a:lnTo>
                  <a:pt x="1876" y="95"/>
                </a:lnTo>
                <a:lnTo>
                  <a:pt x="1689" y="32"/>
                </a:lnTo>
                <a:lnTo>
                  <a:pt x="15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2545102" y="1912935"/>
            <a:ext cx="200248" cy="325090"/>
          </a:xfrm>
          <a:custGeom>
            <a:avLst/>
            <a:gdLst/>
            <a:ahLst/>
            <a:cxnLst/>
            <a:rect l="l" t="t" r="r" b="b"/>
            <a:pathLst>
              <a:path w="3909" h="6346" extrusionOk="0">
                <a:moveTo>
                  <a:pt x="501" y="1"/>
                </a:moveTo>
                <a:lnTo>
                  <a:pt x="1" y="4752"/>
                </a:lnTo>
                <a:lnTo>
                  <a:pt x="1" y="4971"/>
                </a:lnTo>
                <a:lnTo>
                  <a:pt x="1" y="5189"/>
                </a:lnTo>
                <a:lnTo>
                  <a:pt x="63" y="5377"/>
                </a:lnTo>
                <a:lnTo>
                  <a:pt x="126" y="5564"/>
                </a:lnTo>
                <a:lnTo>
                  <a:pt x="220" y="5721"/>
                </a:lnTo>
                <a:lnTo>
                  <a:pt x="345" y="5877"/>
                </a:lnTo>
                <a:lnTo>
                  <a:pt x="501" y="6002"/>
                </a:lnTo>
                <a:lnTo>
                  <a:pt x="657" y="6127"/>
                </a:lnTo>
                <a:lnTo>
                  <a:pt x="814" y="6221"/>
                </a:lnTo>
                <a:lnTo>
                  <a:pt x="1001" y="6283"/>
                </a:lnTo>
                <a:lnTo>
                  <a:pt x="1157" y="6346"/>
                </a:lnTo>
                <a:lnTo>
                  <a:pt x="1564" y="6346"/>
                </a:lnTo>
                <a:lnTo>
                  <a:pt x="1751" y="6315"/>
                </a:lnTo>
                <a:lnTo>
                  <a:pt x="1970" y="6252"/>
                </a:lnTo>
                <a:lnTo>
                  <a:pt x="2158" y="6158"/>
                </a:lnTo>
                <a:lnTo>
                  <a:pt x="3908" y="5158"/>
                </a:lnTo>
                <a:lnTo>
                  <a:pt x="3908" y="5127"/>
                </a:lnTo>
                <a:lnTo>
                  <a:pt x="1032" y="751"/>
                </a:lnTo>
                <a:lnTo>
                  <a:pt x="782" y="344"/>
                </a:lnTo>
                <a:lnTo>
                  <a:pt x="501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1078464" y="3019349"/>
            <a:ext cx="361922" cy="169768"/>
          </a:xfrm>
          <a:custGeom>
            <a:avLst/>
            <a:gdLst/>
            <a:ahLst/>
            <a:cxnLst/>
            <a:rect l="l" t="t" r="r" b="b"/>
            <a:pathLst>
              <a:path w="7065" h="3314" extrusionOk="0">
                <a:moveTo>
                  <a:pt x="4314" y="1"/>
                </a:moveTo>
                <a:lnTo>
                  <a:pt x="3595" y="63"/>
                </a:lnTo>
                <a:lnTo>
                  <a:pt x="2907" y="157"/>
                </a:lnTo>
                <a:lnTo>
                  <a:pt x="2563" y="251"/>
                </a:lnTo>
                <a:lnTo>
                  <a:pt x="2251" y="344"/>
                </a:lnTo>
                <a:lnTo>
                  <a:pt x="1938" y="469"/>
                </a:lnTo>
                <a:lnTo>
                  <a:pt x="1657" y="594"/>
                </a:lnTo>
                <a:lnTo>
                  <a:pt x="1407" y="751"/>
                </a:lnTo>
                <a:lnTo>
                  <a:pt x="1157" y="938"/>
                </a:lnTo>
                <a:lnTo>
                  <a:pt x="938" y="1095"/>
                </a:lnTo>
                <a:lnTo>
                  <a:pt x="750" y="1282"/>
                </a:lnTo>
                <a:lnTo>
                  <a:pt x="406" y="1657"/>
                </a:lnTo>
                <a:lnTo>
                  <a:pt x="281" y="1845"/>
                </a:lnTo>
                <a:lnTo>
                  <a:pt x="156" y="2032"/>
                </a:lnTo>
                <a:lnTo>
                  <a:pt x="63" y="2220"/>
                </a:lnTo>
                <a:lnTo>
                  <a:pt x="31" y="2376"/>
                </a:lnTo>
                <a:lnTo>
                  <a:pt x="0" y="2532"/>
                </a:lnTo>
                <a:lnTo>
                  <a:pt x="0" y="2689"/>
                </a:lnTo>
                <a:lnTo>
                  <a:pt x="31" y="2814"/>
                </a:lnTo>
                <a:lnTo>
                  <a:pt x="94" y="2907"/>
                </a:lnTo>
                <a:lnTo>
                  <a:pt x="219" y="2970"/>
                </a:lnTo>
                <a:lnTo>
                  <a:pt x="375" y="3064"/>
                </a:lnTo>
                <a:lnTo>
                  <a:pt x="594" y="3126"/>
                </a:lnTo>
                <a:lnTo>
                  <a:pt x="844" y="3189"/>
                </a:lnTo>
                <a:lnTo>
                  <a:pt x="1469" y="3251"/>
                </a:lnTo>
                <a:lnTo>
                  <a:pt x="2188" y="3314"/>
                </a:lnTo>
                <a:lnTo>
                  <a:pt x="2938" y="3283"/>
                </a:lnTo>
                <a:lnTo>
                  <a:pt x="3689" y="3220"/>
                </a:lnTo>
                <a:lnTo>
                  <a:pt x="4064" y="3158"/>
                </a:lnTo>
                <a:lnTo>
                  <a:pt x="4407" y="3095"/>
                </a:lnTo>
                <a:lnTo>
                  <a:pt x="4751" y="3001"/>
                </a:lnTo>
                <a:lnTo>
                  <a:pt x="5033" y="2907"/>
                </a:lnTo>
                <a:lnTo>
                  <a:pt x="5314" y="2782"/>
                </a:lnTo>
                <a:lnTo>
                  <a:pt x="5595" y="2595"/>
                </a:lnTo>
                <a:lnTo>
                  <a:pt x="5845" y="2407"/>
                </a:lnTo>
                <a:lnTo>
                  <a:pt x="6095" y="2220"/>
                </a:lnTo>
                <a:lnTo>
                  <a:pt x="6314" y="2001"/>
                </a:lnTo>
                <a:lnTo>
                  <a:pt x="6502" y="1751"/>
                </a:lnTo>
                <a:lnTo>
                  <a:pt x="6689" y="1532"/>
                </a:lnTo>
                <a:lnTo>
                  <a:pt x="6846" y="1282"/>
                </a:lnTo>
                <a:lnTo>
                  <a:pt x="6939" y="1063"/>
                </a:lnTo>
                <a:lnTo>
                  <a:pt x="7033" y="844"/>
                </a:lnTo>
                <a:lnTo>
                  <a:pt x="7064" y="657"/>
                </a:lnTo>
                <a:lnTo>
                  <a:pt x="7064" y="469"/>
                </a:lnTo>
                <a:lnTo>
                  <a:pt x="7002" y="313"/>
                </a:lnTo>
                <a:lnTo>
                  <a:pt x="6908" y="188"/>
                </a:lnTo>
                <a:lnTo>
                  <a:pt x="6752" y="126"/>
                </a:lnTo>
                <a:lnTo>
                  <a:pt x="6533" y="94"/>
                </a:lnTo>
                <a:lnTo>
                  <a:pt x="6095" y="32"/>
                </a:lnTo>
                <a:lnTo>
                  <a:pt x="559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604473" y="2539010"/>
            <a:ext cx="97742" cy="363510"/>
          </a:xfrm>
          <a:custGeom>
            <a:avLst/>
            <a:gdLst/>
            <a:ahLst/>
            <a:cxnLst/>
            <a:rect l="l" t="t" r="r" b="b"/>
            <a:pathLst>
              <a:path w="1908" h="7096" extrusionOk="0">
                <a:moveTo>
                  <a:pt x="1908" y="0"/>
                </a:moveTo>
                <a:lnTo>
                  <a:pt x="1658" y="250"/>
                </a:lnTo>
                <a:lnTo>
                  <a:pt x="1408" y="532"/>
                </a:lnTo>
                <a:lnTo>
                  <a:pt x="1095" y="938"/>
                </a:lnTo>
                <a:lnTo>
                  <a:pt x="782" y="1438"/>
                </a:lnTo>
                <a:lnTo>
                  <a:pt x="470" y="2001"/>
                </a:lnTo>
                <a:lnTo>
                  <a:pt x="345" y="2313"/>
                </a:lnTo>
                <a:lnTo>
                  <a:pt x="220" y="2657"/>
                </a:lnTo>
                <a:lnTo>
                  <a:pt x="126" y="3001"/>
                </a:lnTo>
                <a:lnTo>
                  <a:pt x="63" y="3376"/>
                </a:lnTo>
                <a:lnTo>
                  <a:pt x="1" y="4064"/>
                </a:lnTo>
                <a:lnTo>
                  <a:pt x="1" y="4689"/>
                </a:lnTo>
                <a:lnTo>
                  <a:pt x="32" y="5220"/>
                </a:lnTo>
                <a:lnTo>
                  <a:pt x="157" y="5689"/>
                </a:lnTo>
                <a:lnTo>
                  <a:pt x="282" y="6096"/>
                </a:lnTo>
                <a:lnTo>
                  <a:pt x="470" y="6439"/>
                </a:lnTo>
                <a:lnTo>
                  <a:pt x="657" y="6689"/>
                </a:lnTo>
                <a:lnTo>
                  <a:pt x="845" y="6908"/>
                </a:lnTo>
                <a:lnTo>
                  <a:pt x="1032" y="7033"/>
                </a:lnTo>
                <a:lnTo>
                  <a:pt x="1189" y="7096"/>
                </a:lnTo>
                <a:lnTo>
                  <a:pt x="1345" y="7096"/>
                </a:lnTo>
                <a:lnTo>
                  <a:pt x="1501" y="7033"/>
                </a:lnTo>
                <a:lnTo>
                  <a:pt x="1595" y="6908"/>
                </a:lnTo>
                <a:lnTo>
                  <a:pt x="1689" y="6752"/>
                </a:lnTo>
                <a:lnTo>
                  <a:pt x="1720" y="6564"/>
                </a:lnTo>
                <a:lnTo>
                  <a:pt x="1751" y="6346"/>
                </a:lnTo>
                <a:lnTo>
                  <a:pt x="19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/>
          <p:nvPr/>
        </p:nvSpPr>
        <p:spPr>
          <a:xfrm>
            <a:off x="2540338" y="2335646"/>
            <a:ext cx="97691" cy="131347"/>
          </a:xfrm>
          <a:custGeom>
            <a:avLst/>
            <a:gdLst/>
            <a:ahLst/>
            <a:cxnLst/>
            <a:rect l="l" t="t" r="r" b="b"/>
            <a:pathLst>
              <a:path w="1907" h="2564" extrusionOk="0">
                <a:moveTo>
                  <a:pt x="1063" y="1"/>
                </a:moveTo>
                <a:lnTo>
                  <a:pt x="938" y="32"/>
                </a:lnTo>
                <a:lnTo>
                  <a:pt x="782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20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4"/>
                </a:lnTo>
                <a:lnTo>
                  <a:pt x="63" y="2001"/>
                </a:lnTo>
                <a:lnTo>
                  <a:pt x="156" y="2157"/>
                </a:lnTo>
                <a:lnTo>
                  <a:pt x="281" y="2251"/>
                </a:lnTo>
                <a:lnTo>
                  <a:pt x="844" y="2564"/>
                </a:lnTo>
                <a:lnTo>
                  <a:pt x="1907" y="438"/>
                </a:lnTo>
                <a:lnTo>
                  <a:pt x="1313" y="63"/>
                </a:lnTo>
                <a:lnTo>
                  <a:pt x="1188" y="32"/>
                </a:lnTo>
                <a:lnTo>
                  <a:pt x="1063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0"/>
          <p:cNvSpPr/>
          <p:nvPr/>
        </p:nvSpPr>
        <p:spPr>
          <a:xfrm>
            <a:off x="2570766" y="2353267"/>
            <a:ext cx="80069" cy="116952"/>
          </a:xfrm>
          <a:custGeom>
            <a:avLst/>
            <a:gdLst/>
            <a:ahLst/>
            <a:cxnLst/>
            <a:rect l="l" t="t" r="r" b="b"/>
            <a:pathLst>
              <a:path w="1563" h="2283" extrusionOk="0">
                <a:moveTo>
                  <a:pt x="1094" y="0"/>
                </a:moveTo>
                <a:lnTo>
                  <a:pt x="938" y="32"/>
                </a:lnTo>
                <a:lnTo>
                  <a:pt x="781" y="94"/>
                </a:lnTo>
                <a:lnTo>
                  <a:pt x="625" y="219"/>
                </a:lnTo>
                <a:lnTo>
                  <a:pt x="469" y="344"/>
                </a:lnTo>
                <a:lnTo>
                  <a:pt x="344" y="532"/>
                </a:lnTo>
                <a:lnTo>
                  <a:pt x="219" y="719"/>
                </a:lnTo>
                <a:lnTo>
                  <a:pt x="125" y="938"/>
                </a:lnTo>
                <a:lnTo>
                  <a:pt x="63" y="1157"/>
                </a:lnTo>
                <a:lnTo>
                  <a:pt x="0" y="1376"/>
                </a:lnTo>
                <a:lnTo>
                  <a:pt x="0" y="1595"/>
                </a:lnTo>
                <a:lnTo>
                  <a:pt x="0" y="1813"/>
                </a:lnTo>
                <a:lnTo>
                  <a:pt x="63" y="1970"/>
                </a:lnTo>
                <a:lnTo>
                  <a:pt x="125" y="2095"/>
                </a:lnTo>
                <a:lnTo>
                  <a:pt x="219" y="2220"/>
                </a:lnTo>
                <a:lnTo>
                  <a:pt x="344" y="2251"/>
                </a:lnTo>
                <a:lnTo>
                  <a:pt x="469" y="2282"/>
                </a:lnTo>
                <a:lnTo>
                  <a:pt x="625" y="2251"/>
                </a:lnTo>
                <a:lnTo>
                  <a:pt x="781" y="2188"/>
                </a:lnTo>
                <a:lnTo>
                  <a:pt x="938" y="2063"/>
                </a:lnTo>
                <a:lnTo>
                  <a:pt x="1094" y="1938"/>
                </a:lnTo>
                <a:lnTo>
                  <a:pt x="1219" y="1751"/>
                </a:lnTo>
                <a:lnTo>
                  <a:pt x="1344" y="1563"/>
                </a:lnTo>
                <a:lnTo>
                  <a:pt x="1438" y="1345"/>
                </a:lnTo>
                <a:lnTo>
                  <a:pt x="1500" y="1126"/>
                </a:lnTo>
                <a:lnTo>
                  <a:pt x="1532" y="907"/>
                </a:lnTo>
                <a:lnTo>
                  <a:pt x="1563" y="688"/>
                </a:lnTo>
                <a:lnTo>
                  <a:pt x="1532" y="501"/>
                </a:lnTo>
                <a:lnTo>
                  <a:pt x="1500" y="313"/>
                </a:lnTo>
                <a:lnTo>
                  <a:pt x="1438" y="188"/>
                </a:lnTo>
                <a:lnTo>
                  <a:pt x="1344" y="94"/>
                </a:lnTo>
                <a:lnTo>
                  <a:pt x="1219" y="32"/>
                </a:lnTo>
                <a:lnTo>
                  <a:pt x="1094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2581934" y="2370888"/>
            <a:ext cx="57733" cy="81708"/>
          </a:xfrm>
          <a:custGeom>
            <a:avLst/>
            <a:gdLst/>
            <a:ahLst/>
            <a:cxnLst/>
            <a:rect l="l" t="t" r="r" b="b"/>
            <a:pathLst>
              <a:path w="1127" h="1595" extrusionOk="0">
                <a:moveTo>
                  <a:pt x="657" y="0"/>
                </a:moveTo>
                <a:lnTo>
                  <a:pt x="563" y="63"/>
                </a:lnTo>
                <a:lnTo>
                  <a:pt x="438" y="157"/>
                </a:lnTo>
                <a:lnTo>
                  <a:pt x="345" y="250"/>
                </a:lnTo>
                <a:lnTo>
                  <a:pt x="157" y="500"/>
                </a:lnTo>
                <a:lnTo>
                  <a:pt x="32" y="813"/>
                </a:lnTo>
                <a:lnTo>
                  <a:pt x="1" y="969"/>
                </a:lnTo>
                <a:lnTo>
                  <a:pt x="1" y="1126"/>
                </a:lnTo>
                <a:lnTo>
                  <a:pt x="1" y="1251"/>
                </a:lnTo>
                <a:lnTo>
                  <a:pt x="32" y="1376"/>
                </a:lnTo>
                <a:lnTo>
                  <a:pt x="95" y="1469"/>
                </a:lnTo>
                <a:lnTo>
                  <a:pt x="157" y="1563"/>
                </a:lnTo>
                <a:lnTo>
                  <a:pt x="251" y="1594"/>
                </a:lnTo>
                <a:lnTo>
                  <a:pt x="438" y="1594"/>
                </a:lnTo>
                <a:lnTo>
                  <a:pt x="563" y="1532"/>
                </a:lnTo>
                <a:lnTo>
                  <a:pt x="657" y="1469"/>
                </a:lnTo>
                <a:lnTo>
                  <a:pt x="782" y="1344"/>
                </a:lnTo>
                <a:lnTo>
                  <a:pt x="939" y="1094"/>
                </a:lnTo>
                <a:lnTo>
                  <a:pt x="1064" y="782"/>
                </a:lnTo>
                <a:lnTo>
                  <a:pt x="1095" y="625"/>
                </a:lnTo>
                <a:lnTo>
                  <a:pt x="1126" y="469"/>
                </a:lnTo>
                <a:lnTo>
                  <a:pt x="1095" y="344"/>
                </a:lnTo>
                <a:lnTo>
                  <a:pt x="1064" y="219"/>
                </a:lnTo>
                <a:lnTo>
                  <a:pt x="1032" y="125"/>
                </a:lnTo>
                <a:lnTo>
                  <a:pt x="939" y="63"/>
                </a:lnTo>
                <a:lnTo>
                  <a:pt x="876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2593152" y="2385283"/>
            <a:ext cx="35296" cy="52918"/>
          </a:xfrm>
          <a:custGeom>
            <a:avLst/>
            <a:gdLst/>
            <a:ahLst/>
            <a:cxnLst/>
            <a:rect l="l" t="t" r="r" b="b"/>
            <a:pathLst>
              <a:path w="689" h="1033" extrusionOk="0">
                <a:moveTo>
                  <a:pt x="469" y="1"/>
                </a:moveTo>
                <a:lnTo>
                  <a:pt x="344" y="63"/>
                </a:lnTo>
                <a:lnTo>
                  <a:pt x="188" y="157"/>
                </a:lnTo>
                <a:lnTo>
                  <a:pt x="94" y="344"/>
                </a:lnTo>
                <a:lnTo>
                  <a:pt x="1" y="532"/>
                </a:lnTo>
                <a:lnTo>
                  <a:pt x="1" y="720"/>
                </a:lnTo>
                <a:lnTo>
                  <a:pt x="1" y="876"/>
                </a:lnTo>
                <a:lnTo>
                  <a:pt x="94" y="1001"/>
                </a:lnTo>
                <a:lnTo>
                  <a:pt x="157" y="1032"/>
                </a:lnTo>
                <a:lnTo>
                  <a:pt x="188" y="1032"/>
                </a:lnTo>
                <a:lnTo>
                  <a:pt x="344" y="1001"/>
                </a:lnTo>
                <a:lnTo>
                  <a:pt x="469" y="876"/>
                </a:lnTo>
                <a:lnTo>
                  <a:pt x="595" y="720"/>
                </a:lnTo>
                <a:lnTo>
                  <a:pt x="657" y="532"/>
                </a:lnTo>
                <a:lnTo>
                  <a:pt x="688" y="313"/>
                </a:lnTo>
                <a:lnTo>
                  <a:pt x="657" y="157"/>
                </a:lnTo>
                <a:lnTo>
                  <a:pt x="595" y="63"/>
                </a:lnTo>
                <a:lnTo>
                  <a:pt x="532" y="32"/>
                </a:lnTo>
                <a:lnTo>
                  <a:pt x="469" y="1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0"/>
          <p:cNvSpPr/>
          <p:nvPr/>
        </p:nvSpPr>
        <p:spPr>
          <a:xfrm>
            <a:off x="2604370" y="2402904"/>
            <a:ext cx="11270" cy="17673"/>
          </a:xfrm>
          <a:custGeom>
            <a:avLst/>
            <a:gdLst/>
            <a:ahLst/>
            <a:cxnLst/>
            <a:rect l="l" t="t" r="r" b="b"/>
            <a:pathLst>
              <a:path w="220" h="345" extrusionOk="0">
                <a:moveTo>
                  <a:pt x="157" y="0"/>
                </a:moveTo>
                <a:lnTo>
                  <a:pt x="125" y="32"/>
                </a:lnTo>
                <a:lnTo>
                  <a:pt x="32" y="125"/>
                </a:lnTo>
                <a:lnTo>
                  <a:pt x="0" y="250"/>
                </a:lnTo>
                <a:lnTo>
                  <a:pt x="0" y="282"/>
                </a:lnTo>
                <a:lnTo>
                  <a:pt x="32" y="313"/>
                </a:lnTo>
                <a:lnTo>
                  <a:pt x="63" y="344"/>
                </a:lnTo>
                <a:lnTo>
                  <a:pt x="125" y="313"/>
                </a:lnTo>
                <a:lnTo>
                  <a:pt x="188" y="250"/>
                </a:lnTo>
                <a:lnTo>
                  <a:pt x="219" y="125"/>
                </a:lnTo>
                <a:lnTo>
                  <a:pt x="219" y="63"/>
                </a:lnTo>
                <a:lnTo>
                  <a:pt x="188" y="32"/>
                </a:lnTo>
                <a:lnTo>
                  <a:pt x="157" y="0"/>
                </a:lnTo>
                <a:close/>
              </a:path>
            </a:pathLst>
          </a:custGeom>
          <a:solidFill>
            <a:srgbClr val="133D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>
            <a:off x="2409047" y="2266799"/>
            <a:ext cx="890334" cy="1208969"/>
          </a:xfrm>
          <a:custGeom>
            <a:avLst/>
            <a:gdLst/>
            <a:ahLst/>
            <a:cxnLst/>
            <a:rect l="l" t="t" r="r" b="b"/>
            <a:pathLst>
              <a:path w="17380" h="23600" extrusionOk="0">
                <a:moveTo>
                  <a:pt x="13628" y="1"/>
                </a:moveTo>
                <a:lnTo>
                  <a:pt x="13441" y="32"/>
                </a:lnTo>
                <a:lnTo>
                  <a:pt x="13253" y="63"/>
                </a:lnTo>
                <a:lnTo>
                  <a:pt x="13066" y="126"/>
                </a:lnTo>
                <a:lnTo>
                  <a:pt x="12909" y="219"/>
                </a:lnTo>
                <a:lnTo>
                  <a:pt x="12753" y="313"/>
                </a:lnTo>
                <a:lnTo>
                  <a:pt x="12597" y="438"/>
                </a:lnTo>
                <a:lnTo>
                  <a:pt x="12472" y="594"/>
                </a:lnTo>
                <a:lnTo>
                  <a:pt x="12378" y="751"/>
                </a:lnTo>
                <a:lnTo>
                  <a:pt x="12284" y="907"/>
                </a:lnTo>
                <a:lnTo>
                  <a:pt x="12222" y="1095"/>
                </a:lnTo>
                <a:lnTo>
                  <a:pt x="12190" y="1282"/>
                </a:lnTo>
                <a:lnTo>
                  <a:pt x="12159" y="1470"/>
                </a:lnTo>
                <a:lnTo>
                  <a:pt x="12159" y="20599"/>
                </a:lnTo>
                <a:lnTo>
                  <a:pt x="12159" y="20881"/>
                </a:lnTo>
                <a:lnTo>
                  <a:pt x="12097" y="21162"/>
                </a:lnTo>
                <a:lnTo>
                  <a:pt x="12003" y="21443"/>
                </a:lnTo>
                <a:lnTo>
                  <a:pt x="11878" y="21724"/>
                </a:lnTo>
                <a:lnTo>
                  <a:pt x="11690" y="21943"/>
                </a:lnTo>
                <a:lnTo>
                  <a:pt x="11503" y="22162"/>
                </a:lnTo>
                <a:lnTo>
                  <a:pt x="11284" y="22381"/>
                </a:lnTo>
                <a:lnTo>
                  <a:pt x="11034" y="22537"/>
                </a:lnTo>
                <a:lnTo>
                  <a:pt x="10784" y="22662"/>
                </a:lnTo>
                <a:lnTo>
                  <a:pt x="10534" y="22756"/>
                </a:lnTo>
                <a:lnTo>
                  <a:pt x="10284" y="22787"/>
                </a:lnTo>
                <a:lnTo>
                  <a:pt x="10002" y="22818"/>
                </a:lnTo>
                <a:lnTo>
                  <a:pt x="9721" y="22787"/>
                </a:lnTo>
                <a:lnTo>
                  <a:pt x="9471" y="22756"/>
                </a:lnTo>
                <a:lnTo>
                  <a:pt x="9190" y="22662"/>
                </a:lnTo>
                <a:lnTo>
                  <a:pt x="8940" y="22537"/>
                </a:lnTo>
                <a:lnTo>
                  <a:pt x="8252" y="22131"/>
                </a:lnTo>
                <a:lnTo>
                  <a:pt x="8158" y="22037"/>
                </a:lnTo>
                <a:lnTo>
                  <a:pt x="8064" y="21943"/>
                </a:lnTo>
                <a:lnTo>
                  <a:pt x="8002" y="21787"/>
                </a:lnTo>
                <a:lnTo>
                  <a:pt x="7971" y="21631"/>
                </a:lnTo>
                <a:lnTo>
                  <a:pt x="8002" y="21506"/>
                </a:lnTo>
                <a:lnTo>
                  <a:pt x="8064" y="21349"/>
                </a:lnTo>
                <a:lnTo>
                  <a:pt x="8158" y="21224"/>
                </a:lnTo>
                <a:lnTo>
                  <a:pt x="8252" y="21131"/>
                </a:lnTo>
                <a:lnTo>
                  <a:pt x="9002" y="20724"/>
                </a:lnTo>
                <a:lnTo>
                  <a:pt x="9127" y="20630"/>
                </a:lnTo>
                <a:lnTo>
                  <a:pt x="9252" y="20505"/>
                </a:lnTo>
                <a:lnTo>
                  <a:pt x="9377" y="20412"/>
                </a:lnTo>
                <a:lnTo>
                  <a:pt x="9471" y="20255"/>
                </a:lnTo>
                <a:lnTo>
                  <a:pt x="9534" y="20130"/>
                </a:lnTo>
                <a:lnTo>
                  <a:pt x="9565" y="19974"/>
                </a:lnTo>
                <a:lnTo>
                  <a:pt x="9627" y="19787"/>
                </a:lnTo>
                <a:lnTo>
                  <a:pt x="9627" y="19630"/>
                </a:lnTo>
                <a:lnTo>
                  <a:pt x="9627" y="19474"/>
                </a:lnTo>
                <a:lnTo>
                  <a:pt x="9565" y="19286"/>
                </a:lnTo>
                <a:lnTo>
                  <a:pt x="9534" y="19161"/>
                </a:lnTo>
                <a:lnTo>
                  <a:pt x="9471" y="19005"/>
                </a:lnTo>
                <a:lnTo>
                  <a:pt x="9377" y="18880"/>
                </a:lnTo>
                <a:lnTo>
                  <a:pt x="9252" y="18755"/>
                </a:lnTo>
                <a:lnTo>
                  <a:pt x="9127" y="18630"/>
                </a:lnTo>
                <a:lnTo>
                  <a:pt x="9002" y="18536"/>
                </a:lnTo>
                <a:lnTo>
                  <a:pt x="8721" y="18411"/>
                </a:lnTo>
                <a:lnTo>
                  <a:pt x="8440" y="18317"/>
                </a:lnTo>
                <a:lnTo>
                  <a:pt x="8158" y="18255"/>
                </a:lnTo>
                <a:lnTo>
                  <a:pt x="7846" y="18224"/>
                </a:lnTo>
                <a:lnTo>
                  <a:pt x="7564" y="18255"/>
                </a:lnTo>
                <a:lnTo>
                  <a:pt x="7252" y="18317"/>
                </a:lnTo>
                <a:lnTo>
                  <a:pt x="6970" y="18411"/>
                </a:lnTo>
                <a:lnTo>
                  <a:pt x="6689" y="18536"/>
                </a:lnTo>
                <a:lnTo>
                  <a:pt x="3407" y="20443"/>
                </a:lnTo>
                <a:lnTo>
                  <a:pt x="3126" y="20568"/>
                </a:lnTo>
                <a:lnTo>
                  <a:pt x="2844" y="20662"/>
                </a:lnTo>
                <a:lnTo>
                  <a:pt x="2532" y="20724"/>
                </a:lnTo>
                <a:lnTo>
                  <a:pt x="2219" y="20755"/>
                </a:lnTo>
                <a:lnTo>
                  <a:pt x="1907" y="20724"/>
                </a:lnTo>
                <a:lnTo>
                  <a:pt x="1625" y="20662"/>
                </a:lnTo>
                <a:lnTo>
                  <a:pt x="1313" y="20568"/>
                </a:lnTo>
                <a:lnTo>
                  <a:pt x="1032" y="20443"/>
                </a:lnTo>
                <a:lnTo>
                  <a:pt x="906" y="20349"/>
                </a:lnTo>
                <a:lnTo>
                  <a:pt x="844" y="20255"/>
                </a:lnTo>
                <a:lnTo>
                  <a:pt x="781" y="20130"/>
                </a:lnTo>
                <a:lnTo>
                  <a:pt x="781" y="19974"/>
                </a:lnTo>
                <a:lnTo>
                  <a:pt x="781" y="19849"/>
                </a:lnTo>
                <a:lnTo>
                  <a:pt x="844" y="19724"/>
                </a:lnTo>
                <a:lnTo>
                  <a:pt x="906" y="19599"/>
                </a:lnTo>
                <a:lnTo>
                  <a:pt x="1032" y="19536"/>
                </a:lnTo>
                <a:lnTo>
                  <a:pt x="4345" y="17630"/>
                </a:lnTo>
                <a:lnTo>
                  <a:pt x="4626" y="17442"/>
                </a:lnTo>
                <a:lnTo>
                  <a:pt x="4876" y="17223"/>
                </a:lnTo>
                <a:lnTo>
                  <a:pt x="5095" y="16973"/>
                </a:lnTo>
                <a:lnTo>
                  <a:pt x="5251" y="16692"/>
                </a:lnTo>
                <a:lnTo>
                  <a:pt x="5408" y="16411"/>
                </a:lnTo>
                <a:lnTo>
                  <a:pt x="5501" y="16098"/>
                </a:lnTo>
                <a:lnTo>
                  <a:pt x="5595" y="15754"/>
                </a:lnTo>
                <a:lnTo>
                  <a:pt x="5595" y="15442"/>
                </a:lnTo>
                <a:lnTo>
                  <a:pt x="5595" y="4377"/>
                </a:lnTo>
                <a:lnTo>
                  <a:pt x="5595" y="4127"/>
                </a:lnTo>
                <a:lnTo>
                  <a:pt x="5533" y="3908"/>
                </a:lnTo>
                <a:lnTo>
                  <a:pt x="5470" y="3689"/>
                </a:lnTo>
                <a:lnTo>
                  <a:pt x="5376" y="3470"/>
                </a:lnTo>
                <a:lnTo>
                  <a:pt x="5220" y="3283"/>
                </a:lnTo>
                <a:lnTo>
                  <a:pt x="5095" y="3095"/>
                </a:lnTo>
                <a:lnTo>
                  <a:pt x="4907" y="2939"/>
                </a:lnTo>
                <a:lnTo>
                  <a:pt x="4720" y="2814"/>
                </a:lnTo>
                <a:lnTo>
                  <a:pt x="4314" y="2564"/>
                </a:lnTo>
                <a:lnTo>
                  <a:pt x="4157" y="2532"/>
                </a:lnTo>
                <a:lnTo>
                  <a:pt x="4001" y="2532"/>
                </a:lnTo>
                <a:lnTo>
                  <a:pt x="3876" y="2595"/>
                </a:lnTo>
                <a:lnTo>
                  <a:pt x="3782" y="2720"/>
                </a:lnTo>
                <a:lnTo>
                  <a:pt x="3720" y="2876"/>
                </a:lnTo>
                <a:lnTo>
                  <a:pt x="3720" y="3001"/>
                </a:lnTo>
                <a:lnTo>
                  <a:pt x="3782" y="3158"/>
                </a:lnTo>
                <a:lnTo>
                  <a:pt x="3907" y="3251"/>
                </a:lnTo>
                <a:lnTo>
                  <a:pt x="4314" y="3501"/>
                </a:lnTo>
                <a:lnTo>
                  <a:pt x="4532" y="3658"/>
                </a:lnTo>
                <a:lnTo>
                  <a:pt x="4689" y="3845"/>
                </a:lnTo>
                <a:lnTo>
                  <a:pt x="4782" y="4095"/>
                </a:lnTo>
                <a:lnTo>
                  <a:pt x="4814" y="4377"/>
                </a:lnTo>
                <a:lnTo>
                  <a:pt x="4814" y="15442"/>
                </a:lnTo>
                <a:lnTo>
                  <a:pt x="4814" y="15661"/>
                </a:lnTo>
                <a:lnTo>
                  <a:pt x="4751" y="15879"/>
                </a:lnTo>
                <a:lnTo>
                  <a:pt x="4689" y="16098"/>
                </a:lnTo>
                <a:lnTo>
                  <a:pt x="4595" y="16317"/>
                </a:lnTo>
                <a:lnTo>
                  <a:pt x="4470" y="16504"/>
                </a:lnTo>
                <a:lnTo>
                  <a:pt x="4314" y="16661"/>
                </a:lnTo>
                <a:lnTo>
                  <a:pt x="4157" y="16817"/>
                </a:lnTo>
                <a:lnTo>
                  <a:pt x="3938" y="16942"/>
                </a:lnTo>
                <a:lnTo>
                  <a:pt x="656" y="18849"/>
                </a:lnTo>
                <a:lnTo>
                  <a:pt x="500" y="18943"/>
                </a:lnTo>
                <a:lnTo>
                  <a:pt x="375" y="19068"/>
                </a:lnTo>
                <a:lnTo>
                  <a:pt x="250" y="19193"/>
                </a:lnTo>
                <a:lnTo>
                  <a:pt x="156" y="19318"/>
                </a:lnTo>
                <a:lnTo>
                  <a:pt x="94" y="19474"/>
                </a:lnTo>
                <a:lnTo>
                  <a:pt x="31" y="19630"/>
                </a:lnTo>
                <a:lnTo>
                  <a:pt x="0" y="19818"/>
                </a:lnTo>
                <a:lnTo>
                  <a:pt x="0" y="19974"/>
                </a:lnTo>
                <a:lnTo>
                  <a:pt x="0" y="20162"/>
                </a:lnTo>
                <a:lnTo>
                  <a:pt x="31" y="20318"/>
                </a:lnTo>
                <a:lnTo>
                  <a:pt x="94" y="20474"/>
                </a:lnTo>
                <a:lnTo>
                  <a:pt x="156" y="20630"/>
                </a:lnTo>
                <a:lnTo>
                  <a:pt x="250" y="20787"/>
                </a:lnTo>
                <a:lnTo>
                  <a:pt x="375" y="20912"/>
                </a:lnTo>
                <a:lnTo>
                  <a:pt x="500" y="21006"/>
                </a:lnTo>
                <a:lnTo>
                  <a:pt x="656" y="21099"/>
                </a:lnTo>
                <a:lnTo>
                  <a:pt x="1032" y="21287"/>
                </a:lnTo>
                <a:lnTo>
                  <a:pt x="1407" y="21412"/>
                </a:lnTo>
                <a:lnTo>
                  <a:pt x="1813" y="21506"/>
                </a:lnTo>
                <a:lnTo>
                  <a:pt x="2219" y="21537"/>
                </a:lnTo>
                <a:lnTo>
                  <a:pt x="2626" y="21506"/>
                </a:lnTo>
                <a:lnTo>
                  <a:pt x="3032" y="21412"/>
                </a:lnTo>
                <a:lnTo>
                  <a:pt x="3438" y="21287"/>
                </a:lnTo>
                <a:lnTo>
                  <a:pt x="3813" y="21099"/>
                </a:lnTo>
                <a:lnTo>
                  <a:pt x="7095" y="19224"/>
                </a:lnTo>
                <a:lnTo>
                  <a:pt x="7283" y="19130"/>
                </a:lnTo>
                <a:lnTo>
                  <a:pt x="7471" y="19068"/>
                </a:lnTo>
                <a:lnTo>
                  <a:pt x="7658" y="19036"/>
                </a:lnTo>
                <a:lnTo>
                  <a:pt x="7846" y="19005"/>
                </a:lnTo>
                <a:lnTo>
                  <a:pt x="8033" y="19036"/>
                </a:lnTo>
                <a:lnTo>
                  <a:pt x="8252" y="19068"/>
                </a:lnTo>
                <a:lnTo>
                  <a:pt x="8440" y="19130"/>
                </a:lnTo>
                <a:lnTo>
                  <a:pt x="8596" y="19224"/>
                </a:lnTo>
                <a:lnTo>
                  <a:pt x="8721" y="19318"/>
                </a:lnTo>
                <a:lnTo>
                  <a:pt x="8815" y="19443"/>
                </a:lnTo>
                <a:lnTo>
                  <a:pt x="8846" y="19536"/>
                </a:lnTo>
                <a:lnTo>
                  <a:pt x="8846" y="19630"/>
                </a:lnTo>
                <a:lnTo>
                  <a:pt x="8846" y="19724"/>
                </a:lnTo>
                <a:lnTo>
                  <a:pt x="8815" y="19818"/>
                </a:lnTo>
                <a:lnTo>
                  <a:pt x="8721" y="19943"/>
                </a:lnTo>
                <a:lnTo>
                  <a:pt x="8596" y="20037"/>
                </a:lnTo>
                <a:lnTo>
                  <a:pt x="7877" y="20474"/>
                </a:lnTo>
                <a:lnTo>
                  <a:pt x="7721" y="20568"/>
                </a:lnTo>
                <a:lnTo>
                  <a:pt x="7596" y="20693"/>
                </a:lnTo>
                <a:lnTo>
                  <a:pt x="7471" y="20818"/>
                </a:lnTo>
                <a:lnTo>
                  <a:pt x="7377" y="20974"/>
                </a:lnTo>
                <a:lnTo>
                  <a:pt x="7314" y="21131"/>
                </a:lnTo>
                <a:lnTo>
                  <a:pt x="7252" y="21287"/>
                </a:lnTo>
                <a:lnTo>
                  <a:pt x="7220" y="21474"/>
                </a:lnTo>
                <a:lnTo>
                  <a:pt x="7189" y="21631"/>
                </a:lnTo>
                <a:lnTo>
                  <a:pt x="7220" y="21818"/>
                </a:lnTo>
                <a:lnTo>
                  <a:pt x="7252" y="22006"/>
                </a:lnTo>
                <a:lnTo>
                  <a:pt x="7314" y="22162"/>
                </a:lnTo>
                <a:lnTo>
                  <a:pt x="7377" y="22318"/>
                </a:lnTo>
                <a:lnTo>
                  <a:pt x="7471" y="22475"/>
                </a:lnTo>
                <a:lnTo>
                  <a:pt x="7596" y="22600"/>
                </a:lnTo>
                <a:lnTo>
                  <a:pt x="7721" y="22725"/>
                </a:lnTo>
                <a:lnTo>
                  <a:pt x="7877" y="22818"/>
                </a:lnTo>
                <a:lnTo>
                  <a:pt x="8565" y="23194"/>
                </a:lnTo>
                <a:lnTo>
                  <a:pt x="8908" y="23381"/>
                </a:lnTo>
                <a:lnTo>
                  <a:pt x="9252" y="23506"/>
                </a:lnTo>
                <a:lnTo>
                  <a:pt x="9627" y="23569"/>
                </a:lnTo>
                <a:lnTo>
                  <a:pt x="10002" y="23600"/>
                </a:lnTo>
                <a:lnTo>
                  <a:pt x="10377" y="23569"/>
                </a:lnTo>
                <a:lnTo>
                  <a:pt x="10721" y="23506"/>
                </a:lnTo>
                <a:lnTo>
                  <a:pt x="11096" y="23381"/>
                </a:lnTo>
                <a:lnTo>
                  <a:pt x="11440" y="23194"/>
                </a:lnTo>
                <a:lnTo>
                  <a:pt x="11753" y="22975"/>
                </a:lnTo>
                <a:lnTo>
                  <a:pt x="12065" y="22725"/>
                </a:lnTo>
                <a:lnTo>
                  <a:pt x="12315" y="22412"/>
                </a:lnTo>
                <a:lnTo>
                  <a:pt x="12534" y="22100"/>
                </a:lnTo>
                <a:lnTo>
                  <a:pt x="12722" y="21756"/>
                </a:lnTo>
                <a:lnTo>
                  <a:pt x="12847" y="21381"/>
                </a:lnTo>
                <a:lnTo>
                  <a:pt x="12909" y="20974"/>
                </a:lnTo>
                <a:lnTo>
                  <a:pt x="12941" y="20599"/>
                </a:lnTo>
                <a:lnTo>
                  <a:pt x="12941" y="1470"/>
                </a:lnTo>
                <a:lnTo>
                  <a:pt x="12972" y="1282"/>
                </a:lnTo>
                <a:lnTo>
                  <a:pt x="13034" y="1126"/>
                </a:lnTo>
                <a:lnTo>
                  <a:pt x="13159" y="1001"/>
                </a:lnTo>
                <a:lnTo>
                  <a:pt x="13284" y="876"/>
                </a:lnTo>
                <a:lnTo>
                  <a:pt x="13472" y="813"/>
                </a:lnTo>
                <a:lnTo>
                  <a:pt x="13628" y="782"/>
                </a:lnTo>
                <a:lnTo>
                  <a:pt x="13816" y="813"/>
                </a:lnTo>
                <a:lnTo>
                  <a:pt x="13972" y="876"/>
                </a:lnTo>
                <a:lnTo>
                  <a:pt x="16785" y="2501"/>
                </a:lnTo>
                <a:lnTo>
                  <a:pt x="16942" y="2564"/>
                </a:lnTo>
                <a:lnTo>
                  <a:pt x="17098" y="2532"/>
                </a:lnTo>
                <a:lnTo>
                  <a:pt x="17223" y="2470"/>
                </a:lnTo>
                <a:lnTo>
                  <a:pt x="17317" y="2376"/>
                </a:lnTo>
                <a:lnTo>
                  <a:pt x="17379" y="2220"/>
                </a:lnTo>
                <a:lnTo>
                  <a:pt x="17348" y="2064"/>
                </a:lnTo>
                <a:lnTo>
                  <a:pt x="17285" y="1938"/>
                </a:lnTo>
                <a:lnTo>
                  <a:pt x="17192" y="1845"/>
                </a:lnTo>
                <a:lnTo>
                  <a:pt x="14378" y="219"/>
                </a:lnTo>
                <a:lnTo>
                  <a:pt x="14191" y="126"/>
                </a:lnTo>
                <a:lnTo>
                  <a:pt x="14003" y="63"/>
                </a:lnTo>
                <a:lnTo>
                  <a:pt x="13816" y="32"/>
                </a:lnTo>
                <a:lnTo>
                  <a:pt x="13628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>
            <a:off x="3102334" y="1866525"/>
            <a:ext cx="915948" cy="2030402"/>
          </a:xfrm>
          <a:custGeom>
            <a:avLst/>
            <a:gdLst/>
            <a:ahLst/>
            <a:cxnLst/>
            <a:rect l="l" t="t" r="r" b="b"/>
            <a:pathLst>
              <a:path w="17880" h="39635" extrusionOk="0">
                <a:moveTo>
                  <a:pt x="4189" y="0"/>
                </a:moveTo>
                <a:lnTo>
                  <a:pt x="3908" y="63"/>
                </a:lnTo>
                <a:lnTo>
                  <a:pt x="3626" y="156"/>
                </a:lnTo>
                <a:lnTo>
                  <a:pt x="3345" y="313"/>
                </a:lnTo>
                <a:lnTo>
                  <a:pt x="2970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5"/>
                </a:lnTo>
                <a:lnTo>
                  <a:pt x="1657" y="1688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32" y="3501"/>
                </a:lnTo>
                <a:lnTo>
                  <a:pt x="376" y="3907"/>
                </a:lnTo>
                <a:lnTo>
                  <a:pt x="251" y="4345"/>
                </a:lnTo>
                <a:lnTo>
                  <a:pt x="125" y="4751"/>
                </a:lnTo>
                <a:lnTo>
                  <a:pt x="63" y="5189"/>
                </a:lnTo>
                <a:lnTo>
                  <a:pt x="32" y="5627"/>
                </a:lnTo>
                <a:lnTo>
                  <a:pt x="0" y="6064"/>
                </a:lnTo>
                <a:lnTo>
                  <a:pt x="0" y="32539"/>
                </a:lnTo>
                <a:lnTo>
                  <a:pt x="12253" y="39635"/>
                </a:lnTo>
                <a:lnTo>
                  <a:pt x="17880" y="7408"/>
                </a:lnTo>
                <a:lnTo>
                  <a:pt x="5627" y="313"/>
                </a:lnTo>
                <a:lnTo>
                  <a:pt x="5564" y="281"/>
                </a:lnTo>
                <a:lnTo>
                  <a:pt x="5533" y="281"/>
                </a:lnTo>
                <a:lnTo>
                  <a:pt x="5283" y="156"/>
                </a:lnTo>
                <a:lnTo>
                  <a:pt x="5033" y="63"/>
                </a:lnTo>
                <a:lnTo>
                  <a:pt x="4752" y="31"/>
                </a:lnTo>
                <a:lnTo>
                  <a:pt x="447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3730001" y="2229968"/>
            <a:ext cx="344300" cy="1666943"/>
          </a:xfrm>
          <a:custGeom>
            <a:avLst/>
            <a:gdLst/>
            <a:ahLst/>
            <a:cxnLst/>
            <a:rect l="l" t="t" r="r" b="b"/>
            <a:pathLst>
              <a:path w="6721" h="32540" extrusionOk="0">
                <a:moveTo>
                  <a:pt x="4189" y="1"/>
                </a:moveTo>
                <a:lnTo>
                  <a:pt x="3908" y="63"/>
                </a:lnTo>
                <a:lnTo>
                  <a:pt x="3626" y="157"/>
                </a:lnTo>
                <a:lnTo>
                  <a:pt x="3345" y="313"/>
                </a:lnTo>
                <a:lnTo>
                  <a:pt x="2939" y="532"/>
                </a:lnTo>
                <a:lnTo>
                  <a:pt x="2595" y="782"/>
                </a:lnTo>
                <a:lnTo>
                  <a:pt x="2251" y="1063"/>
                </a:lnTo>
                <a:lnTo>
                  <a:pt x="1938" y="1376"/>
                </a:lnTo>
                <a:lnTo>
                  <a:pt x="1657" y="1689"/>
                </a:lnTo>
                <a:lnTo>
                  <a:pt x="1376" y="2032"/>
                </a:lnTo>
                <a:lnTo>
                  <a:pt x="1126" y="2376"/>
                </a:lnTo>
                <a:lnTo>
                  <a:pt x="907" y="2751"/>
                </a:lnTo>
                <a:lnTo>
                  <a:pt x="688" y="3126"/>
                </a:lnTo>
                <a:lnTo>
                  <a:pt x="500" y="3501"/>
                </a:lnTo>
                <a:lnTo>
                  <a:pt x="344" y="3908"/>
                </a:lnTo>
                <a:lnTo>
                  <a:pt x="219" y="4345"/>
                </a:lnTo>
                <a:lnTo>
                  <a:pt x="125" y="4752"/>
                </a:lnTo>
                <a:lnTo>
                  <a:pt x="63" y="5189"/>
                </a:lnTo>
                <a:lnTo>
                  <a:pt x="0" y="5627"/>
                </a:lnTo>
                <a:lnTo>
                  <a:pt x="0" y="6065"/>
                </a:lnTo>
                <a:lnTo>
                  <a:pt x="0" y="32540"/>
                </a:lnTo>
                <a:lnTo>
                  <a:pt x="6721" y="28664"/>
                </a:lnTo>
                <a:lnTo>
                  <a:pt x="6721" y="2251"/>
                </a:lnTo>
                <a:lnTo>
                  <a:pt x="6689" y="1939"/>
                </a:lnTo>
                <a:lnTo>
                  <a:pt x="6627" y="1626"/>
                </a:lnTo>
                <a:lnTo>
                  <a:pt x="6533" y="1345"/>
                </a:lnTo>
                <a:lnTo>
                  <a:pt x="6408" y="1095"/>
                </a:lnTo>
                <a:lnTo>
                  <a:pt x="6221" y="845"/>
                </a:lnTo>
                <a:lnTo>
                  <a:pt x="6033" y="657"/>
                </a:lnTo>
                <a:lnTo>
                  <a:pt x="5814" y="469"/>
                </a:lnTo>
                <a:lnTo>
                  <a:pt x="5595" y="313"/>
                </a:lnTo>
                <a:lnTo>
                  <a:pt x="5345" y="188"/>
                </a:lnTo>
                <a:lnTo>
                  <a:pt x="5064" y="94"/>
                </a:lnTo>
                <a:lnTo>
                  <a:pt x="4783" y="32"/>
                </a:lnTo>
                <a:lnTo>
                  <a:pt x="4501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3150384" y="2210758"/>
            <a:ext cx="542858" cy="866308"/>
          </a:xfrm>
          <a:custGeom>
            <a:avLst/>
            <a:gdLst/>
            <a:ahLst/>
            <a:cxnLst/>
            <a:rect l="l" t="t" r="r" b="b"/>
            <a:pathLst>
              <a:path w="10597" h="16911" extrusionOk="0">
                <a:moveTo>
                  <a:pt x="0" y="1"/>
                </a:moveTo>
                <a:lnTo>
                  <a:pt x="0" y="10878"/>
                </a:lnTo>
                <a:lnTo>
                  <a:pt x="10596" y="16911"/>
                </a:lnTo>
                <a:lnTo>
                  <a:pt x="10596" y="6064"/>
                </a:lnTo>
                <a:lnTo>
                  <a:pt x="0" y="1"/>
                </a:lnTo>
                <a:close/>
              </a:path>
            </a:pathLst>
          </a:custGeom>
          <a:solidFill>
            <a:srgbClr val="0C26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3523459" y="2466936"/>
            <a:ext cx="144154" cy="107322"/>
          </a:xfrm>
          <a:custGeom>
            <a:avLst/>
            <a:gdLst/>
            <a:ahLst/>
            <a:cxnLst/>
            <a:rect l="l" t="t" r="r" b="b"/>
            <a:pathLst>
              <a:path w="2814" h="2095" extrusionOk="0">
                <a:moveTo>
                  <a:pt x="281" y="1"/>
                </a:moveTo>
                <a:lnTo>
                  <a:pt x="156" y="63"/>
                </a:lnTo>
                <a:lnTo>
                  <a:pt x="63" y="157"/>
                </a:lnTo>
                <a:lnTo>
                  <a:pt x="31" y="220"/>
                </a:lnTo>
                <a:lnTo>
                  <a:pt x="0" y="282"/>
                </a:lnTo>
                <a:lnTo>
                  <a:pt x="31" y="470"/>
                </a:lnTo>
                <a:lnTo>
                  <a:pt x="94" y="626"/>
                </a:lnTo>
                <a:lnTo>
                  <a:pt x="219" y="751"/>
                </a:lnTo>
                <a:lnTo>
                  <a:pt x="344" y="876"/>
                </a:lnTo>
                <a:lnTo>
                  <a:pt x="2407" y="2064"/>
                </a:lnTo>
                <a:lnTo>
                  <a:pt x="2501" y="2095"/>
                </a:lnTo>
                <a:lnTo>
                  <a:pt x="2563" y="2095"/>
                </a:lnTo>
                <a:lnTo>
                  <a:pt x="2688" y="2064"/>
                </a:lnTo>
                <a:lnTo>
                  <a:pt x="2782" y="1970"/>
                </a:lnTo>
                <a:lnTo>
                  <a:pt x="2813" y="1907"/>
                </a:lnTo>
                <a:lnTo>
                  <a:pt x="2813" y="1845"/>
                </a:lnTo>
                <a:lnTo>
                  <a:pt x="2813" y="1657"/>
                </a:lnTo>
                <a:lnTo>
                  <a:pt x="2720" y="1501"/>
                </a:lnTo>
                <a:lnTo>
                  <a:pt x="2626" y="1345"/>
                </a:lnTo>
                <a:lnTo>
                  <a:pt x="2469" y="1251"/>
                </a:lnTo>
                <a:lnTo>
                  <a:pt x="406" y="63"/>
                </a:lnTo>
                <a:lnTo>
                  <a:pt x="344" y="32"/>
                </a:lnTo>
                <a:lnTo>
                  <a:pt x="2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/>
          <p:nvPr/>
        </p:nvSpPr>
        <p:spPr>
          <a:xfrm>
            <a:off x="3288078" y="2751953"/>
            <a:ext cx="233802" cy="156961"/>
          </a:xfrm>
          <a:custGeom>
            <a:avLst/>
            <a:gdLst/>
            <a:ahLst/>
            <a:cxnLst/>
            <a:rect l="l" t="t" r="r" b="b"/>
            <a:pathLst>
              <a:path w="4564" h="3064" extrusionOk="0">
                <a:moveTo>
                  <a:pt x="250" y="1"/>
                </a:moveTo>
                <a:lnTo>
                  <a:pt x="125" y="32"/>
                </a:lnTo>
                <a:lnTo>
                  <a:pt x="32" y="126"/>
                </a:lnTo>
                <a:lnTo>
                  <a:pt x="0" y="188"/>
                </a:lnTo>
                <a:lnTo>
                  <a:pt x="0" y="251"/>
                </a:lnTo>
                <a:lnTo>
                  <a:pt x="0" y="438"/>
                </a:lnTo>
                <a:lnTo>
                  <a:pt x="94" y="594"/>
                </a:lnTo>
                <a:lnTo>
                  <a:pt x="188" y="751"/>
                </a:lnTo>
                <a:lnTo>
                  <a:pt x="344" y="844"/>
                </a:lnTo>
                <a:lnTo>
                  <a:pt x="4158" y="3033"/>
                </a:lnTo>
                <a:lnTo>
                  <a:pt x="4251" y="3033"/>
                </a:lnTo>
                <a:lnTo>
                  <a:pt x="4314" y="3064"/>
                </a:lnTo>
                <a:lnTo>
                  <a:pt x="4439" y="3033"/>
                </a:lnTo>
                <a:lnTo>
                  <a:pt x="4533" y="2907"/>
                </a:lnTo>
                <a:lnTo>
                  <a:pt x="4564" y="2845"/>
                </a:lnTo>
                <a:lnTo>
                  <a:pt x="4564" y="2782"/>
                </a:lnTo>
                <a:lnTo>
                  <a:pt x="4564" y="2595"/>
                </a:lnTo>
                <a:lnTo>
                  <a:pt x="4470" y="2439"/>
                </a:lnTo>
                <a:lnTo>
                  <a:pt x="4376" y="2314"/>
                </a:lnTo>
                <a:lnTo>
                  <a:pt x="4220" y="2189"/>
                </a:lnTo>
                <a:lnTo>
                  <a:pt x="375" y="32"/>
                </a:lnTo>
                <a:lnTo>
                  <a:pt x="3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0"/>
          <p:cNvSpPr/>
          <p:nvPr/>
        </p:nvSpPr>
        <p:spPr>
          <a:xfrm>
            <a:off x="3180812" y="2881655"/>
            <a:ext cx="446755" cy="277038"/>
          </a:xfrm>
          <a:custGeom>
            <a:avLst/>
            <a:gdLst/>
            <a:ahLst/>
            <a:cxnLst/>
            <a:rect l="l" t="t" r="r" b="b"/>
            <a:pathLst>
              <a:path w="8721" h="5408" extrusionOk="0">
                <a:moveTo>
                  <a:pt x="281" y="0"/>
                </a:moveTo>
                <a:lnTo>
                  <a:pt x="156" y="32"/>
                </a:lnTo>
                <a:lnTo>
                  <a:pt x="63" y="125"/>
                </a:lnTo>
                <a:lnTo>
                  <a:pt x="31" y="188"/>
                </a:lnTo>
                <a:lnTo>
                  <a:pt x="0" y="250"/>
                </a:lnTo>
                <a:lnTo>
                  <a:pt x="31" y="438"/>
                </a:lnTo>
                <a:lnTo>
                  <a:pt x="94" y="594"/>
                </a:lnTo>
                <a:lnTo>
                  <a:pt x="219" y="751"/>
                </a:lnTo>
                <a:lnTo>
                  <a:pt x="344" y="844"/>
                </a:lnTo>
                <a:lnTo>
                  <a:pt x="8346" y="5377"/>
                </a:lnTo>
                <a:lnTo>
                  <a:pt x="8408" y="5377"/>
                </a:lnTo>
                <a:lnTo>
                  <a:pt x="8471" y="5408"/>
                </a:lnTo>
                <a:lnTo>
                  <a:pt x="8596" y="5377"/>
                </a:lnTo>
                <a:lnTo>
                  <a:pt x="8690" y="5283"/>
                </a:lnTo>
                <a:lnTo>
                  <a:pt x="8721" y="5189"/>
                </a:lnTo>
                <a:lnTo>
                  <a:pt x="8721" y="5127"/>
                </a:lnTo>
                <a:lnTo>
                  <a:pt x="8721" y="4939"/>
                </a:lnTo>
                <a:lnTo>
                  <a:pt x="8658" y="4783"/>
                </a:lnTo>
                <a:lnTo>
                  <a:pt x="8533" y="4658"/>
                </a:lnTo>
                <a:lnTo>
                  <a:pt x="8408" y="4533"/>
                </a:lnTo>
                <a:lnTo>
                  <a:pt x="406" y="32"/>
                </a:lnTo>
                <a:lnTo>
                  <a:pt x="3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3305699" y="2537422"/>
            <a:ext cx="198609" cy="145742"/>
          </a:xfrm>
          <a:custGeom>
            <a:avLst/>
            <a:gdLst/>
            <a:ahLst/>
            <a:cxnLst/>
            <a:rect l="l" t="t" r="r" b="b"/>
            <a:pathLst>
              <a:path w="3877" h="2845" extrusionOk="0">
                <a:moveTo>
                  <a:pt x="3876" y="0"/>
                </a:moveTo>
                <a:lnTo>
                  <a:pt x="813" y="781"/>
                </a:lnTo>
                <a:lnTo>
                  <a:pt x="1719" y="1282"/>
                </a:lnTo>
                <a:lnTo>
                  <a:pt x="0" y="2844"/>
                </a:lnTo>
                <a:lnTo>
                  <a:pt x="3032" y="2063"/>
                </a:lnTo>
                <a:lnTo>
                  <a:pt x="2157" y="1532"/>
                </a:lnTo>
                <a:lnTo>
                  <a:pt x="3876" y="0"/>
                </a:lnTo>
                <a:close/>
              </a:path>
            </a:pathLst>
          </a:custGeom>
          <a:solidFill>
            <a:srgbClr val="F3EA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3187215" y="2274790"/>
            <a:ext cx="54455" cy="89751"/>
          </a:xfrm>
          <a:custGeom>
            <a:avLst/>
            <a:gdLst/>
            <a:ahLst/>
            <a:cxnLst/>
            <a:rect l="l" t="t" r="r" b="b"/>
            <a:pathLst>
              <a:path w="1063" h="1752" extrusionOk="0">
                <a:moveTo>
                  <a:pt x="94" y="1"/>
                </a:moveTo>
                <a:lnTo>
                  <a:pt x="31" y="63"/>
                </a:lnTo>
                <a:lnTo>
                  <a:pt x="0" y="157"/>
                </a:lnTo>
                <a:lnTo>
                  <a:pt x="0" y="939"/>
                </a:lnTo>
                <a:lnTo>
                  <a:pt x="31" y="1095"/>
                </a:lnTo>
                <a:lnTo>
                  <a:pt x="94" y="1220"/>
                </a:lnTo>
                <a:lnTo>
                  <a:pt x="156" y="1314"/>
                </a:lnTo>
                <a:lnTo>
                  <a:pt x="281" y="1407"/>
                </a:lnTo>
                <a:lnTo>
                  <a:pt x="813" y="1720"/>
                </a:lnTo>
                <a:lnTo>
                  <a:pt x="907" y="1751"/>
                </a:lnTo>
                <a:lnTo>
                  <a:pt x="969" y="1720"/>
                </a:lnTo>
                <a:lnTo>
                  <a:pt x="1032" y="1657"/>
                </a:lnTo>
                <a:lnTo>
                  <a:pt x="1063" y="1595"/>
                </a:lnTo>
                <a:lnTo>
                  <a:pt x="1063" y="782"/>
                </a:lnTo>
                <a:lnTo>
                  <a:pt x="1032" y="657"/>
                </a:lnTo>
                <a:lnTo>
                  <a:pt x="969" y="501"/>
                </a:lnTo>
                <a:lnTo>
                  <a:pt x="907" y="407"/>
                </a:lnTo>
                <a:lnTo>
                  <a:pt x="782" y="313"/>
                </a:lnTo>
                <a:lnTo>
                  <a:pt x="2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3187215" y="2377292"/>
            <a:ext cx="54455" cy="89699"/>
          </a:xfrm>
          <a:custGeom>
            <a:avLst/>
            <a:gdLst/>
            <a:ahLst/>
            <a:cxnLst/>
            <a:rect l="l" t="t" r="r" b="b"/>
            <a:pathLst>
              <a:path w="1063" h="1751" extrusionOk="0">
                <a:moveTo>
                  <a:pt x="156" y="0"/>
                </a:moveTo>
                <a:lnTo>
                  <a:pt x="94" y="32"/>
                </a:lnTo>
                <a:lnTo>
                  <a:pt x="31" y="94"/>
                </a:lnTo>
                <a:lnTo>
                  <a:pt x="0" y="157"/>
                </a:lnTo>
                <a:lnTo>
                  <a:pt x="0" y="969"/>
                </a:lnTo>
                <a:lnTo>
                  <a:pt x="31" y="1126"/>
                </a:lnTo>
                <a:lnTo>
                  <a:pt x="94" y="1251"/>
                </a:lnTo>
                <a:lnTo>
                  <a:pt x="156" y="1344"/>
                </a:lnTo>
                <a:lnTo>
                  <a:pt x="281" y="1438"/>
                </a:lnTo>
                <a:lnTo>
                  <a:pt x="813" y="1751"/>
                </a:lnTo>
                <a:lnTo>
                  <a:pt x="969" y="1751"/>
                </a:lnTo>
                <a:lnTo>
                  <a:pt x="1032" y="1688"/>
                </a:lnTo>
                <a:lnTo>
                  <a:pt x="1063" y="1594"/>
                </a:lnTo>
                <a:lnTo>
                  <a:pt x="1063" y="813"/>
                </a:lnTo>
                <a:lnTo>
                  <a:pt x="1032" y="657"/>
                </a:lnTo>
                <a:lnTo>
                  <a:pt x="969" y="532"/>
                </a:lnTo>
                <a:lnTo>
                  <a:pt x="907" y="438"/>
                </a:lnTo>
                <a:lnTo>
                  <a:pt x="782" y="344"/>
                </a:lnTo>
                <a:lnTo>
                  <a:pt x="250" y="32"/>
                </a:lnTo>
                <a:lnTo>
                  <a:pt x="1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3926963" y="2481381"/>
            <a:ext cx="32068" cy="1024806"/>
          </a:xfrm>
          <a:custGeom>
            <a:avLst/>
            <a:gdLst/>
            <a:ahLst/>
            <a:cxnLst/>
            <a:rect l="l" t="t" r="r" b="b"/>
            <a:pathLst>
              <a:path w="626" h="20005" extrusionOk="0">
                <a:moveTo>
                  <a:pt x="375" y="0"/>
                </a:moveTo>
                <a:lnTo>
                  <a:pt x="250" y="31"/>
                </a:lnTo>
                <a:lnTo>
                  <a:pt x="156" y="125"/>
                </a:lnTo>
                <a:lnTo>
                  <a:pt x="63" y="219"/>
                </a:lnTo>
                <a:lnTo>
                  <a:pt x="0" y="344"/>
                </a:lnTo>
                <a:lnTo>
                  <a:pt x="0" y="500"/>
                </a:lnTo>
                <a:lnTo>
                  <a:pt x="0" y="19755"/>
                </a:lnTo>
                <a:lnTo>
                  <a:pt x="31" y="19880"/>
                </a:lnTo>
                <a:lnTo>
                  <a:pt x="125" y="19974"/>
                </a:lnTo>
                <a:lnTo>
                  <a:pt x="250" y="20005"/>
                </a:lnTo>
                <a:lnTo>
                  <a:pt x="375" y="19974"/>
                </a:lnTo>
                <a:lnTo>
                  <a:pt x="469" y="19880"/>
                </a:lnTo>
                <a:lnTo>
                  <a:pt x="563" y="19786"/>
                </a:lnTo>
                <a:lnTo>
                  <a:pt x="594" y="19661"/>
                </a:lnTo>
                <a:lnTo>
                  <a:pt x="625" y="19505"/>
                </a:lnTo>
                <a:lnTo>
                  <a:pt x="625" y="250"/>
                </a:lnTo>
                <a:lnTo>
                  <a:pt x="594" y="125"/>
                </a:lnTo>
                <a:lnTo>
                  <a:pt x="500" y="31"/>
                </a:lnTo>
                <a:lnTo>
                  <a:pt x="3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0"/>
          <p:cNvGrpSpPr/>
          <p:nvPr/>
        </p:nvGrpSpPr>
        <p:grpSpPr>
          <a:xfrm>
            <a:off x="5043266" y="2232212"/>
            <a:ext cx="350431" cy="339887"/>
            <a:chOff x="3270675" y="841800"/>
            <a:chExt cx="497700" cy="482725"/>
          </a:xfrm>
        </p:grpSpPr>
        <p:sp>
          <p:nvSpPr>
            <p:cNvPr id="500" name="Google Shape;500;p30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03" name="Google Shape;503;p30"/>
          <p:cNvGrpSpPr/>
          <p:nvPr/>
        </p:nvGrpSpPr>
        <p:grpSpPr>
          <a:xfrm>
            <a:off x="5108796" y="3810240"/>
            <a:ext cx="219345" cy="227301"/>
            <a:chOff x="3357325" y="2093500"/>
            <a:chExt cx="311525" cy="322825"/>
          </a:xfrm>
        </p:grpSpPr>
        <p:sp>
          <p:nvSpPr>
            <p:cNvPr id="504" name="Google Shape;504;p30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7" name="Google Shape;507;p30"/>
          <p:cNvSpPr/>
          <p:nvPr/>
        </p:nvSpPr>
        <p:spPr>
          <a:xfrm>
            <a:off x="5061641" y="3021539"/>
            <a:ext cx="339306" cy="339253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08" name="Google Shape;508;p30"/>
          <p:cNvGrpSpPr/>
          <p:nvPr/>
        </p:nvGrpSpPr>
        <p:grpSpPr>
          <a:xfrm>
            <a:off x="5048850" y="1469846"/>
            <a:ext cx="339253" cy="308765"/>
            <a:chOff x="1492675" y="4420975"/>
            <a:chExt cx="481825" cy="438525"/>
          </a:xfrm>
        </p:grpSpPr>
        <p:sp>
          <p:nvSpPr>
            <p:cNvPr id="509" name="Google Shape;509;p30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F137-C40F-F80F-7B51-3E9B8975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72E04-F749-D4B2-8E1E-AA9A3B410B22}"/>
              </a:ext>
            </a:extLst>
          </p:cNvPr>
          <p:cNvSpPr txBox="1"/>
          <p:nvPr/>
        </p:nvSpPr>
        <p:spPr>
          <a:xfrm>
            <a:off x="360680" y="1386840"/>
            <a:ext cx="63398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Built using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hosted on localhost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Folium-based charger location map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Uptime vs Downtime scatter plot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Reliability histogram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User feedback table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Suburb-level filtering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Real-time dropdowns and animated graphs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0A0C5-1280-0EEC-D1EC-CCD19F81EC71}"/>
              </a:ext>
            </a:extLst>
          </p:cNvPr>
          <p:cNvSpPr txBox="1"/>
          <p:nvPr/>
        </p:nvSpPr>
        <p:spPr>
          <a:xfrm>
            <a:off x="360680" y="934720"/>
            <a:ext cx="302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EVAT Dashboard Overview:</a:t>
            </a:r>
          </a:p>
        </p:txBody>
      </p:sp>
    </p:spTree>
    <p:extLst>
      <p:ext uri="{BB962C8B-B14F-4D97-AF65-F5344CB8AC3E}">
        <p14:creationId xmlns:p14="http://schemas.microsoft.com/office/powerpoint/2010/main" val="311129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/>
          <p:nvPr/>
        </p:nvSpPr>
        <p:spPr>
          <a:xfrm>
            <a:off x="3495100" y="1072819"/>
            <a:ext cx="5191800" cy="86426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1"/>
          <p:cNvSpPr/>
          <p:nvPr/>
        </p:nvSpPr>
        <p:spPr>
          <a:xfrm>
            <a:off x="4572000" y="2107374"/>
            <a:ext cx="4170680" cy="1611186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3495100" y="3926882"/>
            <a:ext cx="5191800" cy="1173438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EV Charger Reliability Dashboard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23" name="Google Shape;523;p31"/>
          <p:cNvGrpSpPr/>
          <p:nvPr/>
        </p:nvGrpSpPr>
        <p:grpSpPr>
          <a:xfrm>
            <a:off x="6268721" y="1155750"/>
            <a:ext cx="2418513" cy="647650"/>
            <a:chOff x="6053975" y="1222867"/>
            <a:chExt cx="2632825" cy="647650"/>
          </a:xfrm>
        </p:grpSpPr>
        <p:sp>
          <p:nvSpPr>
            <p:cNvPr id="524" name="Google Shape;524;p31"/>
            <p:cNvSpPr txBox="1"/>
            <p:nvPr/>
          </p:nvSpPr>
          <p:spPr>
            <a:xfrm>
              <a:off x="6934837" y="1222867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Dashboard</a:t>
              </a:r>
              <a:endParaRPr b="1" dirty="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5" name="Google Shape;525;p31"/>
            <p:cNvSpPr txBox="1"/>
            <p:nvPr/>
          </p:nvSpPr>
          <p:spPr>
            <a:xfrm>
              <a:off x="6053975" y="1523651"/>
              <a:ext cx="2632825" cy="346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en-US" sz="1200" dirty="0"/>
                <a:t>Developed an interactive </a:t>
              </a:r>
              <a:r>
                <a:rPr lang="en-US" sz="1200" dirty="0" err="1"/>
                <a:t>Streamlit</a:t>
              </a:r>
              <a:r>
                <a:rPr lang="en-US" sz="1200" dirty="0"/>
                <a:t> dashboard hosted locally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6" name="Google Shape;526;p31"/>
          <p:cNvGrpSpPr/>
          <p:nvPr/>
        </p:nvGrpSpPr>
        <p:grpSpPr>
          <a:xfrm>
            <a:off x="5508322" y="2205875"/>
            <a:ext cx="3234358" cy="756742"/>
            <a:chOff x="4955882" y="2191173"/>
            <a:chExt cx="3730968" cy="887770"/>
          </a:xfrm>
        </p:grpSpPr>
        <p:sp>
          <p:nvSpPr>
            <p:cNvPr id="527" name="Google Shape;527;p31"/>
            <p:cNvSpPr txBox="1"/>
            <p:nvPr/>
          </p:nvSpPr>
          <p:spPr>
            <a:xfrm>
              <a:off x="6951950" y="2191173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Main Features</a:t>
              </a:r>
              <a:endParaRPr b="1" dirty="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28" name="Google Shape;528;p31"/>
            <p:cNvSpPr txBox="1"/>
            <p:nvPr/>
          </p:nvSpPr>
          <p:spPr>
            <a:xfrm flipH="1">
              <a:off x="4955882" y="2464909"/>
              <a:ext cx="2585375" cy="614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Charts: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 Uptime vs Downtime analysis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 Reliability score distribution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 Sentiment breakdown (positive, negative, neutral)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 Folium Map: Plot of charger locations with popup info cards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29" name="Google Shape;529;p31"/>
          <p:cNvGrpSpPr/>
          <p:nvPr/>
        </p:nvGrpSpPr>
        <p:grpSpPr>
          <a:xfrm>
            <a:off x="6265227" y="3009041"/>
            <a:ext cx="2674803" cy="622259"/>
            <a:chOff x="5775024" y="3110002"/>
            <a:chExt cx="2911826" cy="622259"/>
          </a:xfrm>
        </p:grpSpPr>
        <p:sp>
          <p:nvSpPr>
            <p:cNvPr id="530" name="Google Shape;530;p31"/>
            <p:cNvSpPr txBox="1"/>
            <p:nvPr/>
          </p:nvSpPr>
          <p:spPr>
            <a:xfrm>
              <a:off x="6951950" y="3110002"/>
              <a:ext cx="17349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5775024" y="3295461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5458323" y="3875222"/>
            <a:ext cx="3182756" cy="976378"/>
            <a:chOff x="5260248" y="3980362"/>
            <a:chExt cx="3464791" cy="630901"/>
          </a:xfrm>
        </p:grpSpPr>
        <p:sp>
          <p:nvSpPr>
            <p:cNvPr id="533" name="Google Shape;533;p31"/>
            <p:cNvSpPr txBox="1"/>
            <p:nvPr/>
          </p:nvSpPr>
          <p:spPr>
            <a:xfrm>
              <a:off x="7080739" y="3980362"/>
              <a:ext cx="16443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Efficiency</a:t>
              </a:r>
              <a:endParaRPr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4" name="Google Shape;534;p31"/>
            <p:cNvSpPr txBox="1"/>
            <p:nvPr/>
          </p:nvSpPr>
          <p:spPr>
            <a:xfrm>
              <a:off x="5260248" y="4174463"/>
              <a:ext cx="2696100" cy="43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0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Filters: Suburb-wise filtering of charger stats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 Feedback Viewer: See what real users say about each station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 Sentiment analysis used to rank chargers based on positive/negative reviews</a:t>
              </a:r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457168" y="1980504"/>
            <a:ext cx="2880052" cy="1783650"/>
            <a:chOff x="1050475" y="2234999"/>
            <a:chExt cx="2286844" cy="1416270"/>
          </a:xfrm>
        </p:grpSpPr>
        <p:sp>
          <p:nvSpPr>
            <p:cNvPr id="536" name="Google Shape;536;p31"/>
            <p:cNvSpPr/>
            <p:nvPr/>
          </p:nvSpPr>
          <p:spPr>
            <a:xfrm>
              <a:off x="1625629" y="2643377"/>
              <a:ext cx="354569" cy="1007892"/>
            </a:xfrm>
            <a:custGeom>
              <a:avLst/>
              <a:gdLst/>
              <a:ahLst/>
              <a:cxnLst/>
              <a:rect l="l" t="t" r="r" b="b"/>
              <a:pathLst>
                <a:path w="6378" h="18130" extrusionOk="0">
                  <a:moveTo>
                    <a:pt x="1" y="0"/>
                  </a:moveTo>
                  <a:lnTo>
                    <a:pt x="1" y="407"/>
                  </a:lnTo>
                  <a:lnTo>
                    <a:pt x="407" y="407"/>
                  </a:lnTo>
                  <a:lnTo>
                    <a:pt x="751" y="438"/>
                  </a:lnTo>
                  <a:lnTo>
                    <a:pt x="1063" y="563"/>
                  </a:lnTo>
                  <a:lnTo>
                    <a:pt x="1376" y="719"/>
                  </a:lnTo>
                  <a:lnTo>
                    <a:pt x="1626" y="907"/>
                  </a:lnTo>
                  <a:lnTo>
                    <a:pt x="1813" y="1157"/>
                  </a:lnTo>
                  <a:lnTo>
                    <a:pt x="1970" y="1469"/>
                  </a:lnTo>
                  <a:lnTo>
                    <a:pt x="2095" y="1782"/>
                  </a:lnTo>
                  <a:lnTo>
                    <a:pt x="2126" y="2126"/>
                  </a:lnTo>
                  <a:lnTo>
                    <a:pt x="2126" y="16004"/>
                  </a:lnTo>
                  <a:lnTo>
                    <a:pt x="2126" y="16223"/>
                  </a:lnTo>
                  <a:lnTo>
                    <a:pt x="2157" y="16410"/>
                  </a:lnTo>
                  <a:lnTo>
                    <a:pt x="2220" y="16629"/>
                  </a:lnTo>
                  <a:lnTo>
                    <a:pt x="2282" y="16817"/>
                  </a:lnTo>
                  <a:lnTo>
                    <a:pt x="2376" y="17004"/>
                  </a:lnTo>
                  <a:lnTo>
                    <a:pt x="2470" y="17192"/>
                  </a:lnTo>
                  <a:lnTo>
                    <a:pt x="2595" y="17348"/>
                  </a:lnTo>
                  <a:lnTo>
                    <a:pt x="2751" y="17504"/>
                  </a:lnTo>
                  <a:lnTo>
                    <a:pt x="2876" y="17629"/>
                  </a:lnTo>
                  <a:lnTo>
                    <a:pt x="3064" y="17755"/>
                  </a:lnTo>
                  <a:lnTo>
                    <a:pt x="3220" y="17848"/>
                  </a:lnTo>
                  <a:lnTo>
                    <a:pt x="3408" y="17942"/>
                  </a:lnTo>
                  <a:lnTo>
                    <a:pt x="3595" y="18036"/>
                  </a:lnTo>
                  <a:lnTo>
                    <a:pt x="3814" y="18067"/>
                  </a:lnTo>
                  <a:lnTo>
                    <a:pt x="4033" y="18098"/>
                  </a:lnTo>
                  <a:lnTo>
                    <a:pt x="4252" y="18130"/>
                  </a:lnTo>
                  <a:lnTo>
                    <a:pt x="4470" y="18098"/>
                  </a:lnTo>
                  <a:lnTo>
                    <a:pt x="4658" y="18067"/>
                  </a:lnTo>
                  <a:lnTo>
                    <a:pt x="4877" y="18036"/>
                  </a:lnTo>
                  <a:lnTo>
                    <a:pt x="5064" y="17942"/>
                  </a:lnTo>
                  <a:lnTo>
                    <a:pt x="5252" y="17848"/>
                  </a:lnTo>
                  <a:lnTo>
                    <a:pt x="5439" y="17755"/>
                  </a:lnTo>
                  <a:lnTo>
                    <a:pt x="5596" y="17629"/>
                  </a:lnTo>
                  <a:lnTo>
                    <a:pt x="5752" y="17504"/>
                  </a:lnTo>
                  <a:lnTo>
                    <a:pt x="5877" y="17348"/>
                  </a:lnTo>
                  <a:lnTo>
                    <a:pt x="6002" y="17192"/>
                  </a:lnTo>
                  <a:lnTo>
                    <a:pt x="6096" y="17004"/>
                  </a:lnTo>
                  <a:lnTo>
                    <a:pt x="6189" y="16817"/>
                  </a:lnTo>
                  <a:lnTo>
                    <a:pt x="6252" y="16629"/>
                  </a:lnTo>
                  <a:lnTo>
                    <a:pt x="6314" y="16410"/>
                  </a:lnTo>
                  <a:lnTo>
                    <a:pt x="6346" y="16223"/>
                  </a:lnTo>
                  <a:lnTo>
                    <a:pt x="6377" y="16004"/>
                  </a:lnTo>
                  <a:lnTo>
                    <a:pt x="6377" y="11972"/>
                  </a:lnTo>
                  <a:lnTo>
                    <a:pt x="5939" y="11972"/>
                  </a:lnTo>
                  <a:lnTo>
                    <a:pt x="5939" y="16004"/>
                  </a:lnTo>
                  <a:lnTo>
                    <a:pt x="5908" y="16348"/>
                  </a:lnTo>
                  <a:lnTo>
                    <a:pt x="5814" y="16661"/>
                  </a:lnTo>
                  <a:lnTo>
                    <a:pt x="5658" y="16942"/>
                  </a:lnTo>
                  <a:lnTo>
                    <a:pt x="5439" y="17192"/>
                  </a:lnTo>
                  <a:lnTo>
                    <a:pt x="5189" y="17411"/>
                  </a:lnTo>
                  <a:lnTo>
                    <a:pt x="4908" y="17567"/>
                  </a:lnTo>
                  <a:lnTo>
                    <a:pt x="4595" y="17661"/>
                  </a:lnTo>
                  <a:lnTo>
                    <a:pt x="4252" y="17723"/>
                  </a:lnTo>
                  <a:lnTo>
                    <a:pt x="3908" y="17661"/>
                  </a:lnTo>
                  <a:lnTo>
                    <a:pt x="3564" y="17567"/>
                  </a:lnTo>
                  <a:lnTo>
                    <a:pt x="3283" y="17411"/>
                  </a:lnTo>
                  <a:lnTo>
                    <a:pt x="3032" y="17192"/>
                  </a:lnTo>
                  <a:lnTo>
                    <a:pt x="2814" y="16942"/>
                  </a:lnTo>
                  <a:lnTo>
                    <a:pt x="2657" y="16661"/>
                  </a:lnTo>
                  <a:lnTo>
                    <a:pt x="2564" y="16348"/>
                  </a:lnTo>
                  <a:lnTo>
                    <a:pt x="2532" y="16004"/>
                  </a:lnTo>
                  <a:lnTo>
                    <a:pt x="2532" y="2126"/>
                  </a:lnTo>
                  <a:lnTo>
                    <a:pt x="2532" y="1907"/>
                  </a:lnTo>
                  <a:lnTo>
                    <a:pt x="2470" y="1688"/>
                  </a:lnTo>
                  <a:lnTo>
                    <a:pt x="2439" y="1501"/>
                  </a:lnTo>
                  <a:lnTo>
                    <a:pt x="2376" y="1313"/>
                  </a:lnTo>
                  <a:lnTo>
                    <a:pt x="2282" y="1126"/>
                  </a:lnTo>
                  <a:lnTo>
                    <a:pt x="2157" y="938"/>
                  </a:lnTo>
                  <a:lnTo>
                    <a:pt x="2032" y="782"/>
                  </a:lnTo>
                  <a:lnTo>
                    <a:pt x="1907" y="625"/>
                  </a:lnTo>
                  <a:lnTo>
                    <a:pt x="1751" y="500"/>
                  </a:lnTo>
                  <a:lnTo>
                    <a:pt x="1595" y="375"/>
                  </a:lnTo>
                  <a:lnTo>
                    <a:pt x="1407" y="250"/>
                  </a:lnTo>
                  <a:lnTo>
                    <a:pt x="1220" y="157"/>
                  </a:lnTo>
                  <a:lnTo>
                    <a:pt x="1032" y="94"/>
                  </a:lnTo>
                  <a:lnTo>
                    <a:pt x="844" y="32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1625629" y="2619028"/>
              <a:ext cx="33078" cy="67823"/>
            </a:xfrm>
            <a:custGeom>
              <a:avLst/>
              <a:gdLst/>
              <a:ahLst/>
              <a:cxnLst/>
              <a:rect l="l" t="t" r="r" b="b"/>
              <a:pathLst>
                <a:path w="595" h="1220" extrusionOk="0">
                  <a:moveTo>
                    <a:pt x="1" y="1"/>
                  </a:moveTo>
                  <a:lnTo>
                    <a:pt x="1" y="1220"/>
                  </a:lnTo>
                  <a:lnTo>
                    <a:pt x="469" y="1220"/>
                  </a:lnTo>
                  <a:lnTo>
                    <a:pt x="532" y="1157"/>
                  </a:lnTo>
                  <a:lnTo>
                    <a:pt x="563" y="1095"/>
                  </a:lnTo>
                  <a:lnTo>
                    <a:pt x="594" y="1032"/>
                  </a:lnTo>
                  <a:lnTo>
                    <a:pt x="594" y="188"/>
                  </a:lnTo>
                  <a:lnTo>
                    <a:pt x="563" y="126"/>
                  </a:lnTo>
                  <a:lnTo>
                    <a:pt x="532" y="63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200443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88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88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4" y="6470"/>
                  </a:lnTo>
                  <a:lnTo>
                    <a:pt x="5439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89" y="5752"/>
                  </a:lnTo>
                  <a:lnTo>
                    <a:pt x="5689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39" y="282"/>
                  </a:lnTo>
                  <a:lnTo>
                    <a:pt x="5314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053075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053075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053075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053075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098271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098271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2098271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2098271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2143467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143467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2143467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143467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2188608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188608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9" y="720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2188608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9" y="71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188608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9" y="751"/>
                  </a:lnTo>
                  <a:lnTo>
                    <a:pt x="439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2235527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235527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2235527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235527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2930592" y="3263727"/>
              <a:ext cx="316321" cy="366688"/>
            </a:xfrm>
            <a:custGeom>
              <a:avLst/>
              <a:gdLst/>
              <a:ahLst/>
              <a:cxnLst/>
              <a:rect l="l" t="t" r="r" b="b"/>
              <a:pathLst>
                <a:path w="5690" h="6596" extrusionOk="0">
                  <a:moveTo>
                    <a:pt x="845" y="0"/>
                  </a:moveTo>
                  <a:lnTo>
                    <a:pt x="657" y="31"/>
                  </a:lnTo>
                  <a:lnTo>
                    <a:pt x="501" y="94"/>
                  </a:lnTo>
                  <a:lnTo>
                    <a:pt x="376" y="156"/>
                  </a:lnTo>
                  <a:lnTo>
                    <a:pt x="251" y="282"/>
                  </a:lnTo>
                  <a:lnTo>
                    <a:pt x="126" y="407"/>
                  </a:lnTo>
                  <a:lnTo>
                    <a:pt x="63" y="532"/>
                  </a:lnTo>
                  <a:lnTo>
                    <a:pt x="1" y="688"/>
                  </a:lnTo>
                  <a:lnTo>
                    <a:pt x="1" y="875"/>
                  </a:lnTo>
                  <a:lnTo>
                    <a:pt x="1" y="5752"/>
                  </a:lnTo>
                  <a:lnTo>
                    <a:pt x="1" y="5908"/>
                  </a:lnTo>
                  <a:lnTo>
                    <a:pt x="63" y="6064"/>
                  </a:lnTo>
                  <a:lnTo>
                    <a:pt x="126" y="6220"/>
                  </a:lnTo>
                  <a:lnTo>
                    <a:pt x="251" y="6345"/>
                  </a:lnTo>
                  <a:lnTo>
                    <a:pt x="376" y="6470"/>
                  </a:lnTo>
                  <a:lnTo>
                    <a:pt x="501" y="6533"/>
                  </a:lnTo>
                  <a:lnTo>
                    <a:pt x="657" y="6596"/>
                  </a:lnTo>
                  <a:lnTo>
                    <a:pt x="5002" y="6596"/>
                  </a:lnTo>
                  <a:lnTo>
                    <a:pt x="5158" y="6533"/>
                  </a:lnTo>
                  <a:lnTo>
                    <a:pt x="5315" y="6470"/>
                  </a:lnTo>
                  <a:lnTo>
                    <a:pt x="5440" y="6345"/>
                  </a:lnTo>
                  <a:lnTo>
                    <a:pt x="5533" y="6220"/>
                  </a:lnTo>
                  <a:lnTo>
                    <a:pt x="5627" y="6064"/>
                  </a:lnTo>
                  <a:lnTo>
                    <a:pt x="5658" y="5908"/>
                  </a:lnTo>
                  <a:lnTo>
                    <a:pt x="5690" y="5752"/>
                  </a:lnTo>
                  <a:lnTo>
                    <a:pt x="5690" y="875"/>
                  </a:lnTo>
                  <a:lnTo>
                    <a:pt x="5658" y="688"/>
                  </a:lnTo>
                  <a:lnTo>
                    <a:pt x="5627" y="532"/>
                  </a:lnTo>
                  <a:lnTo>
                    <a:pt x="5533" y="407"/>
                  </a:lnTo>
                  <a:lnTo>
                    <a:pt x="5440" y="282"/>
                  </a:lnTo>
                  <a:lnTo>
                    <a:pt x="5315" y="156"/>
                  </a:lnTo>
                  <a:lnTo>
                    <a:pt x="5158" y="94"/>
                  </a:lnTo>
                  <a:lnTo>
                    <a:pt x="5002" y="31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977512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2977512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977512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977512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024432" y="3427056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024432" y="3477422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024432" y="3527844"/>
              <a:ext cx="22682" cy="40027"/>
            </a:xfrm>
            <a:custGeom>
              <a:avLst/>
              <a:gdLst/>
              <a:ahLst/>
              <a:cxnLst/>
              <a:rect l="l" t="t" r="r" b="b"/>
              <a:pathLst>
                <a:path w="408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3024432" y="3578210"/>
              <a:ext cx="22682" cy="41750"/>
            </a:xfrm>
            <a:custGeom>
              <a:avLst/>
              <a:gdLst/>
              <a:ahLst/>
              <a:cxnLst/>
              <a:rect l="l" t="t" r="r" b="b"/>
              <a:pathLst>
                <a:path w="408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3069628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069628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7" y="72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069628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7" y="719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069628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7" y="75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3114824" y="3427056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114824" y="3477422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1"/>
                  </a:moveTo>
                  <a:lnTo>
                    <a:pt x="0" y="720"/>
                  </a:lnTo>
                  <a:lnTo>
                    <a:pt x="406" y="720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114824" y="3527844"/>
              <a:ext cx="22626" cy="40027"/>
            </a:xfrm>
            <a:custGeom>
              <a:avLst/>
              <a:gdLst/>
              <a:ahLst/>
              <a:cxnLst/>
              <a:rect l="l" t="t" r="r" b="b"/>
              <a:pathLst>
                <a:path w="407" h="720" extrusionOk="0">
                  <a:moveTo>
                    <a:pt x="0" y="0"/>
                  </a:moveTo>
                  <a:lnTo>
                    <a:pt x="0" y="719"/>
                  </a:lnTo>
                  <a:lnTo>
                    <a:pt x="406" y="719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114824" y="3578210"/>
              <a:ext cx="22626" cy="41750"/>
            </a:xfrm>
            <a:custGeom>
              <a:avLst/>
              <a:gdLst/>
              <a:ahLst/>
              <a:cxnLst/>
              <a:rect l="l" t="t" r="r" b="b"/>
              <a:pathLst>
                <a:path w="407" h="751" extrusionOk="0">
                  <a:moveTo>
                    <a:pt x="0" y="1"/>
                  </a:moveTo>
                  <a:lnTo>
                    <a:pt x="0" y="751"/>
                  </a:lnTo>
                  <a:lnTo>
                    <a:pt x="406" y="751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159965" y="3427056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159965" y="3477422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1"/>
                  </a:moveTo>
                  <a:lnTo>
                    <a:pt x="1" y="720"/>
                  </a:lnTo>
                  <a:lnTo>
                    <a:pt x="438" y="720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159965" y="3527844"/>
              <a:ext cx="24405" cy="40027"/>
            </a:xfrm>
            <a:custGeom>
              <a:avLst/>
              <a:gdLst/>
              <a:ahLst/>
              <a:cxnLst/>
              <a:rect l="l" t="t" r="r" b="b"/>
              <a:pathLst>
                <a:path w="439" h="720" extrusionOk="0">
                  <a:moveTo>
                    <a:pt x="1" y="0"/>
                  </a:moveTo>
                  <a:lnTo>
                    <a:pt x="1" y="719"/>
                  </a:lnTo>
                  <a:lnTo>
                    <a:pt x="438" y="719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159965" y="3578210"/>
              <a:ext cx="24405" cy="41750"/>
            </a:xfrm>
            <a:custGeom>
              <a:avLst/>
              <a:gdLst/>
              <a:ahLst/>
              <a:cxnLst/>
              <a:rect l="l" t="t" r="r" b="b"/>
              <a:pathLst>
                <a:path w="439" h="751" extrusionOk="0">
                  <a:moveTo>
                    <a:pt x="1" y="1"/>
                  </a:moveTo>
                  <a:lnTo>
                    <a:pt x="1" y="751"/>
                  </a:lnTo>
                  <a:lnTo>
                    <a:pt x="438" y="751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2103496" y="2301042"/>
              <a:ext cx="983543" cy="684677"/>
            </a:xfrm>
            <a:custGeom>
              <a:avLst/>
              <a:gdLst/>
              <a:ahLst/>
              <a:cxnLst/>
              <a:rect l="l" t="t" r="r" b="b"/>
              <a:pathLst>
                <a:path w="17692" h="12316" extrusionOk="0">
                  <a:moveTo>
                    <a:pt x="2251" y="1"/>
                  </a:moveTo>
                  <a:lnTo>
                    <a:pt x="2001" y="32"/>
                  </a:lnTo>
                  <a:lnTo>
                    <a:pt x="1751" y="94"/>
                  </a:lnTo>
                  <a:lnTo>
                    <a:pt x="1532" y="219"/>
                  </a:lnTo>
                  <a:lnTo>
                    <a:pt x="1344" y="376"/>
                  </a:lnTo>
                  <a:lnTo>
                    <a:pt x="1157" y="532"/>
                  </a:lnTo>
                  <a:lnTo>
                    <a:pt x="1032" y="751"/>
                  </a:lnTo>
                  <a:lnTo>
                    <a:pt x="938" y="1001"/>
                  </a:lnTo>
                  <a:lnTo>
                    <a:pt x="875" y="1251"/>
                  </a:lnTo>
                  <a:lnTo>
                    <a:pt x="0" y="10816"/>
                  </a:lnTo>
                  <a:lnTo>
                    <a:pt x="0" y="11097"/>
                  </a:lnTo>
                  <a:lnTo>
                    <a:pt x="63" y="11378"/>
                  </a:lnTo>
                  <a:lnTo>
                    <a:pt x="157" y="11628"/>
                  </a:lnTo>
                  <a:lnTo>
                    <a:pt x="344" y="11878"/>
                  </a:lnTo>
                  <a:lnTo>
                    <a:pt x="532" y="12066"/>
                  </a:lnTo>
                  <a:lnTo>
                    <a:pt x="782" y="12191"/>
                  </a:lnTo>
                  <a:lnTo>
                    <a:pt x="1063" y="12285"/>
                  </a:lnTo>
                  <a:lnTo>
                    <a:pt x="1344" y="12316"/>
                  </a:lnTo>
                  <a:lnTo>
                    <a:pt x="16348" y="12316"/>
                  </a:lnTo>
                  <a:lnTo>
                    <a:pt x="16629" y="12285"/>
                  </a:lnTo>
                  <a:lnTo>
                    <a:pt x="16911" y="12191"/>
                  </a:lnTo>
                  <a:lnTo>
                    <a:pt x="17129" y="12066"/>
                  </a:lnTo>
                  <a:lnTo>
                    <a:pt x="17348" y="11878"/>
                  </a:lnTo>
                  <a:lnTo>
                    <a:pt x="17504" y="11628"/>
                  </a:lnTo>
                  <a:lnTo>
                    <a:pt x="17629" y="11378"/>
                  </a:lnTo>
                  <a:lnTo>
                    <a:pt x="17692" y="11097"/>
                  </a:lnTo>
                  <a:lnTo>
                    <a:pt x="17692" y="10816"/>
                  </a:lnTo>
                  <a:lnTo>
                    <a:pt x="16817" y="1251"/>
                  </a:lnTo>
                  <a:lnTo>
                    <a:pt x="16754" y="1001"/>
                  </a:lnTo>
                  <a:lnTo>
                    <a:pt x="16660" y="751"/>
                  </a:lnTo>
                  <a:lnTo>
                    <a:pt x="16535" y="532"/>
                  </a:lnTo>
                  <a:lnTo>
                    <a:pt x="16348" y="376"/>
                  </a:lnTo>
                  <a:lnTo>
                    <a:pt x="16160" y="219"/>
                  </a:lnTo>
                  <a:lnTo>
                    <a:pt x="15942" y="94"/>
                  </a:lnTo>
                  <a:lnTo>
                    <a:pt x="15691" y="32"/>
                  </a:lnTo>
                  <a:lnTo>
                    <a:pt x="15441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193833" y="2365362"/>
              <a:ext cx="802867" cy="556092"/>
            </a:xfrm>
            <a:custGeom>
              <a:avLst/>
              <a:gdLst/>
              <a:ahLst/>
              <a:cxnLst/>
              <a:rect l="l" t="t" r="r" b="b"/>
              <a:pathLst>
                <a:path w="14442" h="10003" extrusionOk="0">
                  <a:moveTo>
                    <a:pt x="1626" y="0"/>
                  </a:moveTo>
                  <a:lnTo>
                    <a:pt x="1470" y="31"/>
                  </a:lnTo>
                  <a:lnTo>
                    <a:pt x="1313" y="63"/>
                  </a:lnTo>
                  <a:lnTo>
                    <a:pt x="1188" y="125"/>
                  </a:lnTo>
                  <a:lnTo>
                    <a:pt x="1063" y="219"/>
                  </a:lnTo>
                  <a:lnTo>
                    <a:pt x="970" y="344"/>
                  </a:lnTo>
                  <a:lnTo>
                    <a:pt x="876" y="469"/>
                  </a:lnTo>
                  <a:lnTo>
                    <a:pt x="813" y="594"/>
                  </a:lnTo>
                  <a:lnTo>
                    <a:pt x="813" y="750"/>
                  </a:lnTo>
                  <a:lnTo>
                    <a:pt x="1" y="9096"/>
                  </a:lnTo>
                  <a:lnTo>
                    <a:pt x="1" y="9252"/>
                  </a:lnTo>
                  <a:lnTo>
                    <a:pt x="63" y="9440"/>
                  </a:lnTo>
                  <a:lnTo>
                    <a:pt x="126" y="9596"/>
                  </a:lnTo>
                  <a:lnTo>
                    <a:pt x="219" y="9721"/>
                  </a:lnTo>
                  <a:lnTo>
                    <a:pt x="345" y="9815"/>
                  </a:lnTo>
                  <a:lnTo>
                    <a:pt x="501" y="9909"/>
                  </a:lnTo>
                  <a:lnTo>
                    <a:pt x="657" y="9971"/>
                  </a:lnTo>
                  <a:lnTo>
                    <a:pt x="845" y="10002"/>
                  </a:lnTo>
                  <a:lnTo>
                    <a:pt x="13598" y="10002"/>
                  </a:lnTo>
                  <a:lnTo>
                    <a:pt x="13785" y="9971"/>
                  </a:lnTo>
                  <a:lnTo>
                    <a:pt x="13941" y="9909"/>
                  </a:lnTo>
                  <a:lnTo>
                    <a:pt x="14098" y="9815"/>
                  </a:lnTo>
                  <a:lnTo>
                    <a:pt x="14223" y="9721"/>
                  </a:lnTo>
                  <a:lnTo>
                    <a:pt x="14317" y="9596"/>
                  </a:lnTo>
                  <a:lnTo>
                    <a:pt x="14379" y="9440"/>
                  </a:lnTo>
                  <a:lnTo>
                    <a:pt x="14410" y="9252"/>
                  </a:lnTo>
                  <a:lnTo>
                    <a:pt x="14442" y="9096"/>
                  </a:lnTo>
                  <a:lnTo>
                    <a:pt x="13629" y="750"/>
                  </a:lnTo>
                  <a:lnTo>
                    <a:pt x="13598" y="594"/>
                  </a:lnTo>
                  <a:lnTo>
                    <a:pt x="13566" y="469"/>
                  </a:lnTo>
                  <a:lnTo>
                    <a:pt x="13473" y="344"/>
                  </a:lnTo>
                  <a:lnTo>
                    <a:pt x="13379" y="219"/>
                  </a:lnTo>
                  <a:lnTo>
                    <a:pt x="13254" y="125"/>
                  </a:lnTo>
                  <a:lnTo>
                    <a:pt x="13129" y="63"/>
                  </a:lnTo>
                  <a:lnTo>
                    <a:pt x="12972" y="31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03B5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499644" y="2426179"/>
              <a:ext cx="175561" cy="79942"/>
            </a:xfrm>
            <a:custGeom>
              <a:avLst/>
              <a:gdLst/>
              <a:ahLst/>
              <a:cxnLst/>
              <a:rect l="l" t="t" r="r" b="b"/>
              <a:pathLst>
                <a:path w="3158" h="1438" extrusionOk="0">
                  <a:moveTo>
                    <a:pt x="470" y="0"/>
                  </a:moveTo>
                  <a:lnTo>
                    <a:pt x="282" y="31"/>
                  </a:lnTo>
                  <a:lnTo>
                    <a:pt x="157" y="125"/>
                  </a:lnTo>
                  <a:lnTo>
                    <a:pt x="32" y="281"/>
                  </a:lnTo>
                  <a:lnTo>
                    <a:pt x="1" y="469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157" y="1282"/>
                  </a:lnTo>
                  <a:lnTo>
                    <a:pt x="282" y="1407"/>
                  </a:lnTo>
                  <a:lnTo>
                    <a:pt x="470" y="1438"/>
                  </a:lnTo>
                  <a:lnTo>
                    <a:pt x="2689" y="1438"/>
                  </a:lnTo>
                  <a:lnTo>
                    <a:pt x="2877" y="1407"/>
                  </a:lnTo>
                  <a:lnTo>
                    <a:pt x="3033" y="1282"/>
                  </a:lnTo>
                  <a:lnTo>
                    <a:pt x="3127" y="1157"/>
                  </a:lnTo>
                  <a:lnTo>
                    <a:pt x="3158" y="969"/>
                  </a:lnTo>
                  <a:lnTo>
                    <a:pt x="3158" y="469"/>
                  </a:lnTo>
                  <a:lnTo>
                    <a:pt x="3127" y="281"/>
                  </a:lnTo>
                  <a:lnTo>
                    <a:pt x="3033" y="125"/>
                  </a:lnTo>
                  <a:lnTo>
                    <a:pt x="2877" y="31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576139" y="2365362"/>
              <a:ext cx="20903" cy="76495"/>
            </a:xfrm>
            <a:custGeom>
              <a:avLst/>
              <a:gdLst/>
              <a:ahLst/>
              <a:cxnLst/>
              <a:rect l="l" t="t" r="r" b="b"/>
              <a:pathLst>
                <a:path w="376" h="1376" extrusionOk="0">
                  <a:moveTo>
                    <a:pt x="0" y="0"/>
                  </a:moveTo>
                  <a:lnTo>
                    <a:pt x="0" y="1375"/>
                  </a:lnTo>
                  <a:lnTo>
                    <a:pt x="375" y="137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268549" y="2573831"/>
              <a:ext cx="279853" cy="217311"/>
            </a:xfrm>
            <a:custGeom>
              <a:avLst/>
              <a:gdLst/>
              <a:ahLst/>
              <a:cxnLst/>
              <a:rect l="l" t="t" r="r" b="b"/>
              <a:pathLst>
                <a:path w="5034" h="3909" extrusionOk="0">
                  <a:moveTo>
                    <a:pt x="1345" y="1"/>
                  </a:moveTo>
                  <a:lnTo>
                    <a:pt x="1063" y="32"/>
                  </a:lnTo>
                  <a:lnTo>
                    <a:pt x="813" y="126"/>
                  </a:lnTo>
                  <a:lnTo>
                    <a:pt x="595" y="220"/>
                  </a:lnTo>
                  <a:lnTo>
                    <a:pt x="407" y="407"/>
                  </a:lnTo>
                  <a:lnTo>
                    <a:pt x="251" y="595"/>
                  </a:lnTo>
                  <a:lnTo>
                    <a:pt x="126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39" y="814"/>
                  </a:lnTo>
                  <a:lnTo>
                    <a:pt x="4814" y="595"/>
                  </a:lnTo>
                  <a:lnTo>
                    <a:pt x="4658" y="407"/>
                  </a:lnTo>
                  <a:lnTo>
                    <a:pt x="4471" y="220"/>
                  </a:lnTo>
                  <a:lnTo>
                    <a:pt x="4220" y="126"/>
                  </a:lnTo>
                  <a:lnTo>
                    <a:pt x="4002" y="32"/>
                  </a:lnTo>
                  <a:lnTo>
                    <a:pt x="3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31731" y="2573831"/>
              <a:ext cx="279797" cy="217311"/>
            </a:xfrm>
            <a:custGeom>
              <a:avLst/>
              <a:gdLst/>
              <a:ahLst/>
              <a:cxnLst/>
              <a:rect l="l" t="t" r="r" b="b"/>
              <a:pathLst>
                <a:path w="5033" h="3909" extrusionOk="0">
                  <a:moveTo>
                    <a:pt x="1313" y="1"/>
                  </a:moveTo>
                  <a:lnTo>
                    <a:pt x="1032" y="32"/>
                  </a:lnTo>
                  <a:lnTo>
                    <a:pt x="813" y="126"/>
                  </a:lnTo>
                  <a:lnTo>
                    <a:pt x="563" y="220"/>
                  </a:lnTo>
                  <a:lnTo>
                    <a:pt x="376" y="407"/>
                  </a:lnTo>
                  <a:lnTo>
                    <a:pt x="219" y="595"/>
                  </a:lnTo>
                  <a:lnTo>
                    <a:pt x="94" y="814"/>
                  </a:lnTo>
                  <a:lnTo>
                    <a:pt x="32" y="1064"/>
                  </a:lnTo>
                  <a:lnTo>
                    <a:pt x="1" y="1314"/>
                  </a:lnTo>
                  <a:lnTo>
                    <a:pt x="1" y="3908"/>
                  </a:lnTo>
                  <a:lnTo>
                    <a:pt x="5033" y="3908"/>
                  </a:lnTo>
                  <a:lnTo>
                    <a:pt x="5033" y="1314"/>
                  </a:lnTo>
                  <a:lnTo>
                    <a:pt x="5002" y="1064"/>
                  </a:lnTo>
                  <a:lnTo>
                    <a:pt x="4908" y="814"/>
                  </a:lnTo>
                  <a:lnTo>
                    <a:pt x="4783" y="595"/>
                  </a:lnTo>
                  <a:lnTo>
                    <a:pt x="4627" y="407"/>
                  </a:lnTo>
                  <a:lnTo>
                    <a:pt x="4439" y="220"/>
                  </a:lnTo>
                  <a:lnTo>
                    <a:pt x="4220" y="126"/>
                  </a:lnTo>
                  <a:lnTo>
                    <a:pt x="3970" y="32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63029" y="2683347"/>
              <a:ext cx="215532" cy="215532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1938" y="438"/>
                  </a:moveTo>
                  <a:lnTo>
                    <a:pt x="2251" y="469"/>
                  </a:lnTo>
                  <a:lnTo>
                    <a:pt x="2532" y="532"/>
                  </a:lnTo>
                  <a:lnTo>
                    <a:pt x="2782" y="688"/>
                  </a:lnTo>
                  <a:lnTo>
                    <a:pt x="3032" y="875"/>
                  </a:lnTo>
                  <a:lnTo>
                    <a:pt x="3220" y="1094"/>
                  </a:lnTo>
                  <a:lnTo>
                    <a:pt x="3345" y="1344"/>
                  </a:lnTo>
                  <a:lnTo>
                    <a:pt x="3438" y="1657"/>
                  </a:lnTo>
                  <a:lnTo>
                    <a:pt x="3470" y="1938"/>
                  </a:lnTo>
                  <a:lnTo>
                    <a:pt x="3438" y="2251"/>
                  </a:lnTo>
                  <a:lnTo>
                    <a:pt x="3345" y="2532"/>
                  </a:lnTo>
                  <a:lnTo>
                    <a:pt x="3220" y="2813"/>
                  </a:lnTo>
                  <a:lnTo>
                    <a:pt x="3032" y="3032"/>
                  </a:lnTo>
                  <a:lnTo>
                    <a:pt x="2782" y="3220"/>
                  </a:lnTo>
                  <a:lnTo>
                    <a:pt x="2532" y="3345"/>
                  </a:lnTo>
                  <a:lnTo>
                    <a:pt x="2251" y="3439"/>
                  </a:lnTo>
                  <a:lnTo>
                    <a:pt x="1938" y="3470"/>
                  </a:lnTo>
                  <a:lnTo>
                    <a:pt x="1626" y="3439"/>
                  </a:lnTo>
                  <a:lnTo>
                    <a:pt x="1344" y="3345"/>
                  </a:lnTo>
                  <a:lnTo>
                    <a:pt x="1094" y="3220"/>
                  </a:lnTo>
                  <a:lnTo>
                    <a:pt x="875" y="3032"/>
                  </a:lnTo>
                  <a:lnTo>
                    <a:pt x="688" y="2813"/>
                  </a:lnTo>
                  <a:lnTo>
                    <a:pt x="532" y="2532"/>
                  </a:lnTo>
                  <a:lnTo>
                    <a:pt x="438" y="2251"/>
                  </a:lnTo>
                  <a:lnTo>
                    <a:pt x="407" y="1938"/>
                  </a:lnTo>
                  <a:lnTo>
                    <a:pt x="438" y="1657"/>
                  </a:lnTo>
                  <a:lnTo>
                    <a:pt x="532" y="1344"/>
                  </a:lnTo>
                  <a:lnTo>
                    <a:pt x="688" y="1094"/>
                  </a:lnTo>
                  <a:lnTo>
                    <a:pt x="875" y="875"/>
                  </a:lnTo>
                  <a:lnTo>
                    <a:pt x="1094" y="688"/>
                  </a:lnTo>
                  <a:lnTo>
                    <a:pt x="1344" y="532"/>
                  </a:lnTo>
                  <a:lnTo>
                    <a:pt x="1626" y="469"/>
                  </a:lnTo>
                  <a:lnTo>
                    <a:pt x="1938" y="438"/>
                  </a:lnTo>
                  <a:close/>
                  <a:moveTo>
                    <a:pt x="1938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5" y="94"/>
                  </a:lnTo>
                  <a:lnTo>
                    <a:pt x="1188" y="156"/>
                  </a:lnTo>
                  <a:lnTo>
                    <a:pt x="844" y="344"/>
                  </a:lnTo>
                  <a:lnTo>
                    <a:pt x="563" y="594"/>
                  </a:lnTo>
                  <a:lnTo>
                    <a:pt x="344" y="875"/>
                  </a:lnTo>
                  <a:lnTo>
                    <a:pt x="156" y="1188"/>
                  </a:lnTo>
                  <a:lnTo>
                    <a:pt x="94" y="1376"/>
                  </a:lnTo>
                  <a:lnTo>
                    <a:pt x="31" y="1563"/>
                  </a:lnTo>
                  <a:lnTo>
                    <a:pt x="0" y="1751"/>
                  </a:lnTo>
                  <a:lnTo>
                    <a:pt x="0" y="1938"/>
                  </a:lnTo>
                  <a:lnTo>
                    <a:pt x="0" y="2157"/>
                  </a:lnTo>
                  <a:lnTo>
                    <a:pt x="31" y="2345"/>
                  </a:lnTo>
                  <a:lnTo>
                    <a:pt x="94" y="2532"/>
                  </a:lnTo>
                  <a:lnTo>
                    <a:pt x="156" y="2720"/>
                  </a:lnTo>
                  <a:lnTo>
                    <a:pt x="344" y="3032"/>
                  </a:lnTo>
                  <a:lnTo>
                    <a:pt x="563" y="3313"/>
                  </a:lnTo>
                  <a:lnTo>
                    <a:pt x="844" y="3564"/>
                  </a:lnTo>
                  <a:lnTo>
                    <a:pt x="1188" y="3751"/>
                  </a:lnTo>
                  <a:lnTo>
                    <a:pt x="1375" y="3814"/>
                  </a:lnTo>
                  <a:lnTo>
                    <a:pt x="1563" y="3845"/>
                  </a:lnTo>
                  <a:lnTo>
                    <a:pt x="1751" y="3876"/>
                  </a:lnTo>
                  <a:lnTo>
                    <a:pt x="2126" y="3876"/>
                  </a:lnTo>
                  <a:lnTo>
                    <a:pt x="2344" y="3845"/>
                  </a:lnTo>
                  <a:lnTo>
                    <a:pt x="2532" y="3814"/>
                  </a:lnTo>
                  <a:lnTo>
                    <a:pt x="2688" y="3751"/>
                  </a:lnTo>
                  <a:lnTo>
                    <a:pt x="3032" y="3564"/>
                  </a:lnTo>
                  <a:lnTo>
                    <a:pt x="3313" y="3313"/>
                  </a:lnTo>
                  <a:lnTo>
                    <a:pt x="3564" y="3032"/>
                  </a:lnTo>
                  <a:lnTo>
                    <a:pt x="3720" y="2720"/>
                  </a:lnTo>
                  <a:lnTo>
                    <a:pt x="3782" y="2532"/>
                  </a:lnTo>
                  <a:lnTo>
                    <a:pt x="3845" y="2345"/>
                  </a:lnTo>
                  <a:lnTo>
                    <a:pt x="3876" y="2157"/>
                  </a:lnTo>
                  <a:lnTo>
                    <a:pt x="3876" y="1938"/>
                  </a:lnTo>
                  <a:lnTo>
                    <a:pt x="3876" y="1751"/>
                  </a:lnTo>
                  <a:lnTo>
                    <a:pt x="3845" y="1563"/>
                  </a:lnTo>
                  <a:lnTo>
                    <a:pt x="3782" y="1376"/>
                  </a:lnTo>
                  <a:lnTo>
                    <a:pt x="3720" y="1188"/>
                  </a:lnTo>
                  <a:lnTo>
                    <a:pt x="3564" y="875"/>
                  </a:lnTo>
                  <a:lnTo>
                    <a:pt x="3313" y="594"/>
                  </a:lnTo>
                  <a:lnTo>
                    <a:pt x="3032" y="344"/>
                  </a:lnTo>
                  <a:lnTo>
                    <a:pt x="2688" y="156"/>
                  </a:lnTo>
                  <a:lnTo>
                    <a:pt x="2532" y="94"/>
                  </a:lnTo>
                  <a:lnTo>
                    <a:pt x="2344" y="63"/>
                  </a:lnTo>
                  <a:lnTo>
                    <a:pt x="2126" y="31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202506" y="2234999"/>
              <a:ext cx="766398" cy="40027"/>
            </a:xfrm>
            <a:custGeom>
              <a:avLst/>
              <a:gdLst/>
              <a:ahLst/>
              <a:cxnLst/>
              <a:rect l="l" t="t" r="r" b="b"/>
              <a:pathLst>
                <a:path w="13786" h="720" extrusionOk="0">
                  <a:moveTo>
                    <a:pt x="345" y="1"/>
                  </a:moveTo>
                  <a:lnTo>
                    <a:pt x="220" y="32"/>
                  </a:lnTo>
                  <a:lnTo>
                    <a:pt x="126" y="95"/>
                  </a:lnTo>
                  <a:lnTo>
                    <a:pt x="32" y="220"/>
                  </a:lnTo>
                  <a:lnTo>
                    <a:pt x="1" y="345"/>
                  </a:lnTo>
                  <a:lnTo>
                    <a:pt x="1" y="376"/>
                  </a:lnTo>
                  <a:lnTo>
                    <a:pt x="32" y="501"/>
                  </a:lnTo>
                  <a:lnTo>
                    <a:pt x="126" y="595"/>
                  </a:lnTo>
                  <a:lnTo>
                    <a:pt x="220" y="688"/>
                  </a:lnTo>
                  <a:lnTo>
                    <a:pt x="345" y="720"/>
                  </a:lnTo>
                  <a:lnTo>
                    <a:pt x="13442" y="720"/>
                  </a:lnTo>
                  <a:lnTo>
                    <a:pt x="13567" y="688"/>
                  </a:lnTo>
                  <a:lnTo>
                    <a:pt x="13692" y="595"/>
                  </a:lnTo>
                  <a:lnTo>
                    <a:pt x="13754" y="501"/>
                  </a:lnTo>
                  <a:lnTo>
                    <a:pt x="13785" y="376"/>
                  </a:lnTo>
                  <a:lnTo>
                    <a:pt x="13785" y="345"/>
                  </a:lnTo>
                  <a:lnTo>
                    <a:pt x="13754" y="220"/>
                  </a:lnTo>
                  <a:lnTo>
                    <a:pt x="13692" y="95"/>
                  </a:lnTo>
                  <a:lnTo>
                    <a:pt x="13567" y="32"/>
                  </a:lnTo>
                  <a:lnTo>
                    <a:pt x="13442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280723" y="2274969"/>
              <a:ext cx="79998" cy="26128"/>
            </a:xfrm>
            <a:custGeom>
              <a:avLst/>
              <a:gdLst/>
              <a:ahLst/>
              <a:cxnLst/>
              <a:rect l="l" t="t" r="r" b="b"/>
              <a:pathLst>
                <a:path w="1439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38" y="470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14183" y="2274969"/>
              <a:ext cx="78274" cy="26128"/>
            </a:xfrm>
            <a:custGeom>
              <a:avLst/>
              <a:gdLst/>
              <a:ahLst/>
              <a:cxnLst/>
              <a:rect l="l" t="t" r="r" b="b"/>
              <a:pathLst>
                <a:path w="140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407" y="470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26854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32" y="0"/>
                  </a:moveTo>
                  <a:lnTo>
                    <a:pt x="1" y="250"/>
                  </a:lnTo>
                  <a:lnTo>
                    <a:pt x="7503" y="1500"/>
                  </a:lnTo>
                  <a:lnTo>
                    <a:pt x="7565" y="121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464899" y="2723318"/>
              <a:ext cx="420613" cy="83444"/>
            </a:xfrm>
            <a:custGeom>
              <a:avLst/>
              <a:gdLst/>
              <a:ahLst/>
              <a:cxnLst/>
              <a:rect l="l" t="t" r="r" b="b"/>
              <a:pathLst>
                <a:path w="7566" h="1501" extrusionOk="0">
                  <a:moveTo>
                    <a:pt x="63" y="0"/>
                  </a:moveTo>
                  <a:lnTo>
                    <a:pt x="1" y="250"/>
                  </a:lnTo>
                  <a:lnTo>
                    <a:pt x="7534" y="1500"/>
                  </a:lnTo>
                  <a:lnTo>
                    <a:pt x="7565" y="12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2376286" y="2702471"/>
              <a:ext cx="331943" cy="72993"/>
            </a:xfrm>
            <a:custGeom>
              <a:avLst/>
              <a:gdLst/>
              <a:ahLst/>
              <a:cxnLst/>
              <a:rect l="l" t="t" r="r" b="b"/>
              <a:pathLst>
                <a:path w="5971" h="1313" extrusionOk="0">
                  <a:moveTo>
                    <a:pt x="157" y="0"/>
                  </a:moveTo>
                  <a:lnTo>
                    <a:pt x="94" y="31"/>
                  </a:lnTo>
                  <a:lnTo>
                    <a:pt x="32" y="94"/>
                  </a:lnTo>
                  <a:lnTo>
                    <a:pt x="1" y="156"/>
                  </a:lnTo>
                  <a:lnTo>
                    <a:pt x="1" y="250"/>
                  </a:lnTo>
                  <a:lnTo>
                    <a:pt x="32" y="313"/>
                  </a:lnTo>
                  <a:lnTo>
                    <a:pt x="94" y="375"/>
                  </a:lnTo>
                  <a:lnTo>
                    <a:pt x="188" y="406"/>
                  </a:lnTo>
                  <a:lnTo>
                    <a:pt x="5721" y="1313"/>
                  </a:lnTo>
                  <a:lnTo>
                    <a:pt x="5846" y="1313"/>
                  </a:lnTo>
                  <a:lnTo>
                    <a:pt x="5908" y="1282"/>
                  </a:lnTo>
                  <a:lnTo>
                    <a:pt x="5940" y="1219"/>
                  </a:lnTo>
                  <a:lnTo>
                    <a:pt x="5971" y="1157"/>
                  </a:lnTo>
                  <a:lnTo>
                    <a:pt x="5971" y="1063"/>
                  </a:lnTo>
                  <a:lnTo>
                    <a:pt x="5940" y="1000"/>
                  </a:lnTo>
                  <a:lnTo>
                    <a:pt x="5877" y="938"/>
                  </a:lnTo>
                  <a:lnTo>
                    <a:pt x="5783" y="90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230357" y="2719816"/>
              <a:ext cx="331943" cy="73049"/>
            </a:xfrm>
            <a:custGeom>
              <a:avLst/>
              <a:gdLst/>
              <a:ahLst/>
              <a:cxnLst/>
              <a:rect l="l" t="t" r="r" b="b"/>
              <a:pathLst>
                <a:path w="5971" h="1314" extrusionOk="0">
                  <a:moveTo>
                    <a:pt x="156" y="1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251"/>
                  </a:lnTo>
                  <a:lnTo>
                    <a:pt x="31" y="313"/>
                  </a:lnTo>
                  <a:lnTo>
                    <a:pt x="94" y="376"/>
                  </a:lnTo>
                  <a:lnTo>
                    <a:pt x="156" y="407"/>
                  </a:lnTo>
                  <a:lnTo>
                    <a:pt x="5720" y="1313"/>
                  </a:lnTo>
                  <a:lnTo>
                    <a:pt x="5751" y="1313"/>
                  </a:lnTo>
                  <a:lnTo>
                    <a:pt x="5814" y="1282"/>
                  </a:lnTo>
                  <a:lnTo>
                    <a:pt x="5876" y="1251"/>
                  </a:lnTo>
                  <a:lnTo>
                    <a:pt x="5939" y="1220"/>
                  </a:lnTo>
                  <a:lnTo>
                    <a:pt x="5970" y="1126"/>
                  </a:lnTo>
                  <a:lnTo>
                    <a:pt x="5970" y="1063"/>
                  </a:lnTo>
                  <a:lnTo>
                    <a:pt x="5939" y="970"/>
                  </a:lnTo>
                  <a:lnTo>
                    <a:pt x="5876" y="938"/>
                  </a:lnTo>
                  <a:lnTo>
                    <a:pt x="5783" y="907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929716" y="2791084"/>
              <a:ext cx="1336333" cy="549143"/>
            </a:xfrm>
            <a:custGeom>
              <a:avLst/>
              <a:gdLst/>
              <a:ahLst/>
              <a:cxnLst/>
              <a:rect l="l" t="t" r="r" b="b"/>
              <a:pathLst>
                <a:path w="24038" h="9878" extrusionOk="0">
                  <a:moveTo>
                    <a:pt x="1970" y="0"/>
                  </a:moveTo>
                  <a:lnTo>
                    <a:pt x="1751" y="31"/>
                  </a:lnTo>
                  <a:lnTo>
                    <a:pt x="1563" y="63"/>
                  </a:lnTo>
                  <a:lnTo>
                    <a:pt x="1376" y="94"/>
                  </a:lnTo>
                  <a:lnTo>
                    <a:pt x="1188" y="156"/>
                  </a:lnTo>
                  <a:lnTo>
                    <a:pt x="876" y="344"/>
                  </a:lnTo>
                  <a:lnTo>
                    <a:pt x="594" y="594"/>
                  </a:lnTo>
                  <a:lnTo>
                    <a:pt x="344" y="875"/>
                  </a:lnTo>
                  <a:lnTo>
                    <a:pt x="157" y="1219"/>
                  </a:lnTo>
                  <a:lnTo>
                    <a:pt x="94" y="1375"/>
                  </a:lnTo>
                  <a:lnTo>
                    <a:pt x="63" y="1563"/>
                  </a:lnTo>
                  <a:lnTo>
                    <a:pt x="32" y="1751"/>
                  </a:lnTo>
                  <a:lnTo>
                    <a:pt x="1" y="1969"/>
                  </a:lnTo>
                  <a:lnTo>
                    <a:pt x="1" y="7940"/>
                  </a:lnTo>
                  <a:lnTo>
                    <a:pt x="32" y="8127"/>
                  </a:lnTo>
                  <a:lnTo>
                    <a:pt x="63" y="8315"/>
                  </a:lnTo>
                  <a:lnTo>
                    <a:pt x="94" y="8502"/>
                  </a:lnTo>
                  <a:lnTo>
                    <a:pt x="157" y="8690"/>
                  </a:lnTo>
                  <a:lnTo>
                    <a:pt x="344" y="9034"/>
                  </a:lnTo>
                  <a:lnTo>
                    <a:pt x="594" y="9315"/>
                  </a:lnTo>
                  <a:lnTo>
                    <a:pt x="876" y="9565"/>
                  </a:lnTo>
                  <a:lnTo>
                    <a:pt x="1188" y="9721"/>
                  </a:lnTo>
                  <a:lnTo>
                    <a:pt x="1376" y="9784"/>
                  </a:lnTo>
                  <a:lnTo>
                    <a:pt x="1563" y="9846"/>
                  </a:lnTo>
                  <a:lnTo>
                    <a:pt x="1751" y="9878"/>
                  </a:lnTo>
                  <a:lnTo>
                    <a:pt x="22287" y="9878"/>
                  </a:lnTo>
                  <a:lnTo>
                    <a:pt x="22506" y="9846"/>
                  </a:lnTo>
                  <a:lnTo>
                    <a:pt x="22693" y="9784"/>
                  </a:lnTo>
                  <a:lnTo>
                    <a:pt x="22850" y="9721"/>
                  </a:lnTo>
                  <a:lnTo>
                    <a:pt x="23194" y="9565"/>
                  </a:lnTo>
                  <a:lnTo>
                    <a:pt x="23475" y="9315"/>
                  </a:lnTo>
                  <a:lnTo>
                    <a:pt x="23725" y="9034"/>
                  </a:lnTo>
                  <a:lnTo>
                    <a:pt x="23881" y="8690"/>
                  </a:lnTo>
                  <a:lnTo>
                    <a:pt x="23975" y="8502"/>
                  </a:lnTo>
                  <a:lnTo>
                    <a:pt x="24006" y="8315"/>
                  </a:lnTo>
                  <a:lnTo>
                    <a:pt x="24037" y="8127"/>
                  </a:lnTo>
                  <a:lnTo>
                    <a:pt x="24037" y="7940"/>
                  </a:lnTo>
                  <a:lnTo>
                    <a:pt x="24037" y="1969"/>
                  </a:lnTo>
                  <a:lnTo>
                    <a:pt x="24037" y="1751"/>
                  </a:lnTo>
                  <a:lnTo>
                    <a:pt x="24006" y="1563"/>
                  </a:lnTo>
                  <a:lnTo>
                    <a:pt x="23975" y="1375"/>
                  </a:lnTo>
                  <a:lnTo>
                    <a:pt x="23881" y="1219"/>
                  </a:lnTo>
                  <a:lnTo>
                    <a:pt x="23725" y="875"/>
                  </a:lnTo>
                  <a:lnTo>
                    <a:pt x="23475" y="594"/>
                  </a:lnTo>
                  <a:lnTo>
                    <a:pt x="23194" y="344"/>
                  </a:lnTo>
                  <a:lnTo>
                    <a:pt x="22850" y="156"/>
                  </a:lnTo>
                  <a:lnTo>
                    <a:pt x="22693" y="94"/>
                  </a:lnTo>
                  <a:lnTo>
                    <a:pt x="22506" y="63"/>
                  </a:lnTo>
                  <a:lnTo>
                    <a:pt x="22287" y="31"/>
                  </a:lnTo>
                  <a:lnTo>
                    <a:pt x="22100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853277" y="3154211"/>
              <a:ext cx="1484042" cy="264231"/>
            </a:xfrm>
            <a:custGeom>
              <a:avLst/>
              <a:gdLst/>
              <a:ahLst/>
              <a:cxnLst/>
              <a:rect l="l" t="t" r="r" b="b"/>
              <a:pathLst>
                <a:path w="26695" h="4753" extrusionOk="0">
                  <a:moveTo>
                    <a:pt x="813" y="1"/>
                  </a:moveTo>
                  <a:lnTo>
                    <a:pt x="62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39"/>
                  </a:lnTo>
                  <a:lnTo>
                    <a:pt x="63" y="626"/>
                  </a:lnTo>
                  <a:lnTo>
                    <a:pt x="0" y="814"/>
                  </a:lnTo>
                  <a:lnTo>
                    <a:pt x="0" y="1032"/>
                  </a:lnTo>
                  <a:lnTo>
                    <a:pt x="0" y="3721"/>
                  </a:lnTo>
                  <a:lnTo>
                    <a:pt x="0" y="3939"/>
                  </a:lnTo>
                  <a:lnTo>
                    <a:pt x="63" y="4127"/>
                  </a:lnTo>
                  <a:lnTo>
                    <a:pt x="157" y="4283"/>
                  </a:lnTo>
                  <a:lnTo>
                    <a:pt x="282" y="4440"/>
                  </a:lnTo>
                  <a:lnTo>
                    <a:pt x="438" y="4565"/>
                  </a:lnTo>
                  <a:lnTo>
                    <a:pt x="625" y="4658"/>
                  </a:lnTo>
                  <a:lnTo>
                    <a:pt x="813" y="4721"/>
                  </a:lnTo>
                  <a:lnTo>
                    <a:pt x="1032" y="4752"/>
                  </a:lnTo>
                  <a:lnTo>
                    <a:pt x="25663" y="4752"/>
                  </a:lnTo>
                  <a:lnTo>
                    <a:pt x="25881" y="4721"/>
                  </a:lnTo>
                  <a:lnTo>
                    <a:pt x="26069" y="4658"/>
                  </a:lnTo>
                  <a:lnTo>
                    <a:pt x="26256" y="4565"/>
                  </a:lnTo>
                  <a:lnTo>
                    <a:pt x="26413" y="4440"/>
                  </a:lnTo>
                  <a:lnTo>
                    <a:pt x="26538" y="4283"/>
                  </a:lnTo>
                  <a:lnTo>
                    <a:pt x="26632" y="4127"/>
                  </a:lnTo>
                  <a:lnTo>
                    <a:pt x="26694" y="3939"/>
                  </a:lnTo>
                  <a:lnTo>
                    <a:pt x="26694" y="3721"/>
                  </a:lnTo>
                  <a:lnTo>
                    <a:pt x="26694" y="1032"/>
                  </a:lnTo>
                  <a:lnTo>
                    <a:pt x="26694" y="814"/>
                  </a:lnTo>
                  <a:lnTo>
                    <a:pt x="26632" y="626"/>
                  </a:lnTo>
                  <a:lnTo>
                    <a:pt x="26538" y="439"/>
                  </a:lnTo>
                  <a:lnTo>
                    <a:pt x="26413" y="282"/>
                  </a:lnTo>
                  <a:lnTo>
                    <a:pt x="26256" y="157"/>
                  </a:lnTo>
                  <a:lnTo>
                    <a:pt x="26069" y="63"/>
                  </a:lnTo>
                  <a:lnTo>
                    <a:pt x="2588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025279" y="2891872"/>
              <a:ext cx="175561" cy="173782"/>
            </a:xfrm>
            <a:custGeom>
              <a:avLst/>
              <a:gdLst/>
              <a:ahLst/>
              <a:cxnLst/>
              <a:rect l="l" t="t" r="r" b="b"/>
              <a:pathLst>
                <a:path w="3158" h="3126" extrusionOk="0">
                  <a:moveTo>
                    <a:pt x="1564" y="0"/>
                  </a:moveTo>
                  <a:lnTo>
                    <a:pt x="1251" y="31"/>
                  </a:lnTo>
                  <a:lnTo>
                    <a:pt x="970" y="125"/>
                  </a:lnTo>
                  <a:lnTo>
                    <a:pt x="688" y="281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82" y="2438"/>
                  </a:lnTo>
                  <a:lnTo>
                    <a:pt x="470" y="2688"/>
                  </a:lnTo>
                  <a:lnTo>
                    <a:pt x="688" y="2876"/>
                  </a:lnTo>
                  <a:lnTo>
                    <a:pt x="970" y="3001"/>
                  </a:lnTo>
                  <a:lnTo>
                    <a:pt x="1251" y="3095"/>
                  </a:lnTo>
                  <a:lnTo>
                    <a:pt x="1564" y="3126"/>
                  </a:lnTo>
                  <a:lnTo>
                    <a:pt x="1876" y="3095"/>
                  </a:lnTo>
                  <a:lnTo>
                    <a:pt x="2189" y="3001"/>
                  </a:lnTo>
                  <a:lnTo>
                    <a:pt x="2439" y="2876"/>
                  </a:lnTo>
                  <a:lnTo>
                    <a:pt x="2689" y="2688"/>
                  </a:lnTo>
                  <a:lnTo>
                    <a:pt x="2876" y="2438"/>
                  </a:lnTo>
                  <a:lnTo>
                    <a:pt x="3033" y="2188"/>
                  </a:lnTo>
                  <a:lnTo>
                    <a:pt x="3095" y="1876"/>
                  </a:lnTo>
                  <a:lnTo>
                    <a:pt x="3158" y="1563"/>
                  </a:lnTo>
                  <a:lnTo>
                    <a:pt x="3095" y="1250"/>
                  </a:lnTo>
                  <a:lnTo>
                    <a:pt x="3033" y="969"/>
                  </a:lnTo>
                  <a:lnTo>
                    <a:pt x="2876" y="688"/>
                  </a:lnTo>
                  <a:lnTo>
                    <a:pt x="2689" y="469"/>
                  </a:lnTo>
                  <a:lnTo>
                    <a:pt x="2439" y="281"/>
                  </a:lnTo>
                  <a:lnTo>
                    <a:pt x="2189" y="125"/>
                  </a:lnTo>
                  <a:lnTo>
                    <a:pt x="1876" y="31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053075" y="2907494"/>
              <a:ext cx="83500" cy="85223"/>
            </a:xfrm>
            <a:custGeom>
              <a:avLst/>
              <a:gdLst/>
              <a:ahLst/>
              <a:cxnLst/>
              <a:rect l="l" t="t" r="r" b="b"/>
              <a:pathLst>
                <a:path w="1502" h="1533" extrusionOk="0">
                  <a:moveTo>
                    <a:pt x="751" y="0"/>
                  </a:moveTo>
                  <a:lnTo>
                    <a:pt x="595" y="32"/>
                  </a:lnTo>
                  <a:lnTo>
                    <a:pt x="438" y="63"/>
                  </a:lnTo>
                  <a:lnTo>
                    <a:pt x="313" y="125"/>
                  </a:lnTo>
                  <a:lnTo>
                    <a:pt x="220" y="219"/>
                  </a:lnTo>
                  <a:lnTo>
                    <a:pt x="126" y="344"/>
                  </a:lnTo>
                  <a:lnTo>
                    <a:pt x="32" y="469"/>
                  </a:lnTo>
                  <a:lnTo>
                    <a:pt x="1" y="626"/>
                  </a:lnTo>
                  <a:lnTo>
                    <a:pt x="1" y="751"/>
                  </a:lnTo>
                  <a:lnTo>
                    <a:pt x="1" y="907"/>
                  </a:lnTo>
                  <a:lnTo>
                    <a:pt x="32" y="1063"/>
                  </a:lnTo>
                  <a:lnTo>
                    <a:pt x="126" y="1188"/>
                  </a:lnTo>
                  <a:lnTo>
                    <a:pt x="220" y="1313"/>
                  </a:lnTo>
                  <a:lnTo>
                    <a:pt x="313" y="1376"/>
                  </a:lnTo>
                  <a:lnTo>
                    <a:pt x="438" y="1470"/>
                  </a:lnTo>
                  <a:lnTo>
                    <a:pt x="595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57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9" y="1063"/>
                  </a:lnTo>
                  <a:lnTo>
                    <a:pt x="1470" y="907"/>
                  </a:lnTo>
                  <a:lnTo>
                    <a:pt x="1501" y="751"/>
                  </a:lnTo>
                  <a:lnTo>
                    <a:pt x="1470" y="626"/>
                  </a:lnTo>
                  <a:lnTo>
                    <a:pt x="1439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57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996636" y="2891872"/>
              <a:ext cx="173838" cy="173782"/>
            </a:xfrm>
            <a:custGeom>
              <a:avLst/>
              <a:gdLst/>
              <a:ahLst/>
              <a:cxnLst/>
              <a:rect l="l" t="t" r="r" b="b"/>
              <a:pathLst>
                <a:path w="3127" h="3126" extrusionOk="0">
                  <a:moveTo>
                    <a:pt x="1563" y="0"/>
                  </a:moveTo>
                  <a:lnTo>
                    <a:pt x="1251" y="31"/>
                  </a:lnTo>
                  <a:lnTo>
                    <a:pt x="938" y="125"/>
                  </a:lnTo>
                  <a:lnTo>
                    <a:pt x="688" y="281"/>
                  </a:lnTo>
                  <a:lnTo>
                    <a:pt x="438" y="469"/>
                  </a:lnTo>
                  <a:lnTo>
                    <a:pt x="251" y="688"/>
                  </a:lnTo>
                  <a:lnTo>
                    <a:pt x="126" y="969"/>
                  </a:lnTo>
                  <a:lnTo>
                    <a:pt x="32" y="1250"/>
                  </a:lnTo>
                  <a:lnTo>
                    <a:pt x="1" y="1563"/>
                  </a:lnTo>
                  <a:lnTo>
                    <a:pt x="32" y="1876"/>
                  </a:lnTo>
                  <a:lnTo>
                    <a:pt x="126" y="2188"/>
                  </a:lnTo>
                  <a:lnTo>
                    <a:pt x="251" y="2438"/>
                  </a:lnTo>
                  <a:lnTo>
                    <a:pt x="438" y="2688"/>
                  </a:lnTo>
                  <a:lnTo>
                    <a:pt x="688" y="2876"/>
                  </a:lnTo>
                  <a:lnTo>
                    <a:pt x="938" y="3001"/>
                  </a:lnTo>
                  <a:lnTo>
                    <a:pt x="1251" y="3095"/>
                  </a:lnTo>
                  <a:lnTo>
                    <a:pt x="1563" y="3126"/>
                  </a:lnTo>
                  <a:lnTo>
                    <a:pt x="1876" y="3095"/>
                  </a:lnTo>
                  <a:lnTo>
                    <a:pt x="2157" y="3001"/>
                  </a:lnTo>
                  <a:lnTo>
                    <a:pt x="2439" y="2876"/>
                  </a:lnTo>
                  <a:lnTo>
                    <a:pt x="2657" y="2688"/>
                  </a:lnTo>
                  <a:lnTo>
                    <a:pt x="2845" y="2438"/>
                  </a:lnTo>
                  <a:lnTo>
                    <a:pt x="3001" y="2188"/>
                  </a:lnTo>
                  <a:lnTo>
                    <a:pt x="3095" y="1876"/>
                  </a:lnTo>
                  <a:lnTo>
                    <a:pt x="3126" y="1563"/>
                  </a:lnTo>
                  <a:lnTo>
                    <a:pt x="3095" y="1250"/>
                  </a:lnTo>
                  <a:lnTo>
                    <a:pt x="3001" y="969"/>
                  </a:lnTo>
                  <a:lnTo>
                    <a:pt x="2845" y="688"/>
                  </a:lnTo>
                  <a:lnTo>
                    <a:pt x="2657" y="469"/>
                  </a:lnTo>
                  <a:lnTo>
                    <a:pt x="2439" y="281"/>
                  </a:lnTo>
                  <a:lnTo>
                    <a:pt x="2157" y="125"/>
                  </a:lnTo>
                  <a:lnTo>
                    <a:pt x="1876" y="31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022708" y="2907494"/>
              <a:ext cx="83444" cy="85223"/>
            </a:xfrm>
            <a:custGeom>
              <a:avLst/>
              <a:gdLst/>
              <a:ahLst/>
              <a:cxnLst/>
              <a:rect l="l" t="t" r="r" b="b"/>
              <a:pathLst>
                <a:path w="1501" h="1533" extrusionOk="0">
                  <a:moveTo>
                    <a:pt x="751" y="0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5"/>
                  </a:lnTo>
                  <a:lnTo>
                    <a:pt x="219" y="219"/>
                  </a:lnTo>
                  <a:lnTo>
                    <a:pt x="125" y="344"/>
                  </a:lnTo>
                  <a:lnTo>
                    <a:pt x="63" y="469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907"/>
                  </a:lnTo>
                  <a:lnTo>
                    <a:pt x="63" y="1063"/>
                  </a:lnTo>
                  <a:lnTo>
                    <a:pt x="125" y="1188"/>
                  </a:lnTo>
                  <a:lnTo>
                    <a:pt x="219" y="1313"/>
                  </a:lnTo>
                  <a:lnTo>
                    <a:pt x="344" y="1376"/>
                  </a:lnTo>
                  <a:lnTo>
                    <a:pt x="469" y="1470"/>
                  </a:lnTo>
                  <a:lnTo>
                    <a:pt x="594" y="1501"/>
                  </a:lnTo>
                  <a:lnTo>
                    <a:pt x="751" y="1532"/>
                  </a:lnTo>
                  <a:lnTo>
                    <a:pt x="907" y="1501"/>
                  </a:lnTo>
                  <a:lnTo>
                    <a:pt x="1032" y="1470"/>
                  </a:lnTo>
                  <a:lnTo>
                    <a:pt x="1188" y="1376"/>
                  </a:lnTo>
                  <a:lnTo>
                    <a:pt x="1282" y="1313"/>
                  </a:lnTo>
                  <a:lnTo>
                    <a:pt x="1376" y="1188"/>
                  </a:lnTo>
                  <a:lnTo>
                    <a:pt x="1438" y="1063"/>
                  </a:lnTo>
                  <a:lnTo>
                    <a:pt x="1501" y="907"/>
                  </a:lnTo>
                  <a:lnTo>
                    <a:pt x="1501" y="751"/>
                  </a:lnTo>
                  <a:lnTo>
                    <a:pt x="1501" y="626"/>
                  </a:lnTo>
                  <a:lnTo>
                    <a:pt x="1438" y="469"/>
                  </a:lnTo>
                  <a:lnTo>
                    <a:pt x="1376" y="344"/>
                  </a:lnTo>
                  <a:lnTo>
                    <a:pt x="1282" y="219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907" y="32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240753" y="2928341"/>
              <a:ext cx="686456" cy="225928"/>
            </a:xfrm>
            <a:custGeom>
              <a:avLst/>
              <a:gdLst/>
              <a:ahLst/>
              <a:cxnLst/>
              <a:rect l="l" t="t" r="r" b="b"/>
              <a:pathLst>
                <a:path w="12348" h="4064" extrusionOk="0">
                  <a:moveTo>
                    <a:pt x="407" y="1"/>
                  </a:moveTo>
                  <a:lnTo>
                    <a:pt x="313" y="32"/>
                  </a:lnTo>
                  <a:lnTo>
                    <a:pt x="157" y="126"/>
                  </a:lnTo>
                  <a:lnTo>
                    <a:pt x="63" y="282"/>
                  </a:lnTo>
                  <a:lnTo>
                    <a:pt x="32" y="376"/>
                  </a:lnTo>
                  <a:lnTo>
                    <a:pt x="1" y="469"/>
                  </a:lnTo>
                  <a:lnTo>
                    <a:pt x="1" y="4064"/>
                  </a:lnTo>
                  <a:lnTo>
                    <a:pt x="12347" y="4064"/>
                  </a:lnTo>
                  <a:lnTo>
                    <a:pt x="12347" y="469"/>
                  </a:lnTo>
                  <a:lnTo>
                    <a:pt x="12347" y="376"/>
                  </a:lnTo>
                  <a:lnTo>
                    <a:pt x="12316" y="282"/>
                  </a:lnTo>
                  <a:lnTo>
                    <a:pt x="12222" y="126"/>
                  </a:lnTo>
                  <a:lnTo>
                    <a:pt x="12066" y="32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rgbClr val="D8D9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240753" y="2928341"/>
              <a:ext cx="686456" cy="43473"/>
            </a:xfrm>
            <a:custGeom>
              <a:avLst/>
              <a:gdLst/>
              <a:ahLst/>
              <a:cxnLst/>
              <a:rect l="l" t="t" r="r" b="b"/>
              <a:pathLst>
                <a:path w="12348" h="782" extrusionOk="0">
                  <a:moveTo>
                    <a:pt x="438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63" y="251"/>
                  </a:lnTo>
                  <a:lnTo>
                    <a:pt x="1" y="407"/>
                  </a:lnTo>
                  <a:lnTo>
                    <a:pt x="1" y="782"/>
                  </a:lnTo>
                  <a:lnTo>
                    <a:pt x="12347" y="782"/>
                  </a:lnTo>
                  <a:lnTo>
                    <a:pt x="12347" y="407"/>
                  </a:lnTo>
                  <a:lnTo>
                    <a:pt x="12316" y="251"/>
                  </a:lnTo>
                  <a:lnTo>
                    <a:pt x="12222" y="126"/>
                  </a:lnTo>
                  <a:lnTo>
                    <a:pt x="12097" y="32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240753" y="2985656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1"/>
                  </a:moveTo>
                  <a:lnTo>
                    <a:pt x="1" y="814"/>
                  </a:lnTo>
                  <a:lnTo>
                    <a:pt x="12347" y="814"/>
                  </a:lnTo>
                  <a:lnTo>
                    <a:pt x="12347" y="1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240753" y="3043027"/>
              <a:ext cx="686456" cy="45252"/>
            </a:xfrm>
            <a:custGeom>
              <a:avLst/>
              <a:gdLst/>
              <a:ahLst/>
              <a:cxnLst/>
              <a:rect l="l" t="t" r="r" b="b"/>
              <a:pathLst>
                <a:path w="12348" h="814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240753" y="3102121"/>
              <a:ext cx="686456" cy="45197"/>
            </a:xfrm>
            <a:custGeom>
              <a:avLst/>
              <a:gdLst/>
              <a:ahLst/>
              <a:cxnLst/>
              <a:rect l="l" t="t" r="r" b="b"/>
              <a:pathLst>
                <a:path w="12348" h="813" extrusionOk="0">
                  <a:moveTo>
                    <a:pt x="1" y="0"/>
                  </a:moveTo>
                  <a:lnTo>
                    <a:pt x="1" y="813"/>
                  </a:lnTo>
                  <a:lnTo>
                    <a:pt x="12347" y="813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AEA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160812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63" y="1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7"/>
                  </a:lnTo>
                  <a:lnTo>
                    <a:pt x="32" y="188"/>
                  </a:lnTo>
                  <a:lnTo>
                    <a:pt x="95" y="314"/>
                  </a:lnTo>
                  <a:lnTo>
                    <a:pt x="251" y="532"/>
                  </a:lnTo>
                  <a:lnTo>
                    <a:pt x="470" y="814"/>
                  </a:lnTo>
                  <a:lnTo>
                    <a:pt x="813" y="1157"/>
                  </a:lnTo>
                  <a:lnTo>
                    <a:pt x="1032" y="1345"/>
                  </a:lnTo>
                  <a:lnTo>
                    <a:pt x="1251" y="1501"/>
                  </a:lnTo>
                  <a:lnTo>
                    <a:pt x="1532" y="1658"/>
                  </a:lnTo>
                  <a:lnTo>
                    <a:pt x="1814" y="1783"/>
                  </a:lnTo>
                  <a:lnTo>
                    <a:pt x="2095" y="1908"/>
                  </a:lnTo>
                  <a:lnTo>
                    <a:pt x="2439" y="2001"/>
                  </a:lnTo>
                  <a:lnTo>
                    <a:pt x="2814" y="2064"/>
                  </a:lnTo>
                  <a:lnTo>
                    <a:pt x="8159" y="2064"/>
                  </a:lnTo>
                  <a:lnTo>
                    <a:pt x="8190" y="2033"/>
                  </a:lnTo>
                  <a:lnTo>
                    <a:pt x="8221" y="1970"/>
                  </a:lnTo>
                  <a:lnTo>
                    <a:pt x="8221" y="1939"/>
                  </a:lnTo>
                  <a:lnTo>
                    <a:pt x="8221" y="1876"/>
                  </a:lnTo>
                  <a:lnTo>
                    <a:pt x="8190" y="1845"/>
                  </a:lnTo>
                  <a:lnTo>
                    <a:pt x="8159" y="1814"/>
                  </a:lnTo>
                  <a:lnTo>
                    <a:pt x="8096" y="1783"/>
                  </a:lnTo>
                  <a:lnTo>
                    <a:pt x="2814" y="1783"/>
                  </a:lnTo>
                  <a:lnTo>
                    <a:pt x="2501" y="1720"/>
                  </a:lnTo>
                  <a:lnTo>
                    <a:pt x="2189" y="1626"/>
                  </a:lnTo>
                  <a:lnTo>
                    <a:pt x="1907" y="1533"/>
                  </a:lnTo>
                  <a:lnTo>
                    <a:pt x="1626" y="1408"/>
                  </a:lnTo>
                  <a:lnTo>
                    <a:pt x="1407" y="1251"/>
                  </a:lnTo>
                  <a:lnTo>
                    <a:pt x="1189" y="1095"/>
                  </a:lnTo>
                  <a:lnTo>
                    <a:pt x="1001" y="939"/>
                  </a:lnTo>
                  <a:lnTo>
                    <a:pt x="688" y="626"/>
                  </a:lnTo>
                  <a:lnTo>
                    <a:pt x="438" y="345"/>
                  </a:lnTo>
                  <a:lnTo>
                    <a:pt x="251" y="63"/>
                  </a:lnTo>
                  <a:lnTo>
                    <a:pt x="220" y="3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65687" y="2796254"/>
              <a:ext cx="457082" cy="114743"/>
            </a:xfrm>
            <a:custGeom>
              <a:avLst/>
              <a:gdLst/>
              <a:ahLst/>
              <a:cxnLst/>
              <a:rect l="l" t="t" r="r" b="b"/>
              <a:pathLst>
                <a:path w="8222" h="2064" extrusionOk="0">
                  <a:moveTo>
                    <a:pt x="8034" y="1"/>
                  </a:moveTo>
                  <a:lnTo>
                    <a:pt x="8003" y="32"/>
                  </a:lnTo>
                  <a:lnTo>
                    <a:pt x="7971" y="63"/>
                  </a:lnTo>
                  <a:lnTo>
                    <a:pt x="7784" y="345"/>
                  </a:lnTo>
                  <a:lnTo>
                    <a:pt x="7534" y="626"/>
                  </a:lnTo>
                  <a:lnTo>
                    <a:pt x="7221" y="939"/>
                  </a:lnTo>
                  <a:lnTo>
                    <a:pt x="7034" y="1095"/>
                  </a:lnTo>
                  <a:lnTo>
                    <a:pt x="6815" y="1251"/>
                  </a:lnTo>
                  <a:lnTo>
                    <a:pt x="6596" y="1408"/>
                  </a:lnTo>
                  <a:lnTo>
                    <a:pt x="6315" y="1533"/>
                  </a:lnTo>
                  <a:lnTo>
                    <a:pt x="6033" y="1626"/>
                  </a:lnTo>
                  <a:lnTo>
                    <a:pt x="5721" y="1720"/>
                  </a:lnTo>
                  <a:lnTo>
                    <a:pt x="5408" y="1783"/>
                  </a:lnTo>
                  <a:lnTo>
                    <a:pt x="126" y="1783"/>
                  </a:lnTo>
                  <a:lnTo>
                    <a:pt x="63" y="1814"/>
                  </a:lnTo>
                  <a:lnTo>
                    <a:pt x="32" y="1845"/>
                  </a:lnTo>
                  <a:lnTo>
                    <a:pt x="1" y="1876"/>
                  </a:lnTo>
                  <a:lnTo>
                    <a:pt x="1" y="1939"/>
                  </a:lnTo>
                  <a:lnTo>
                    <a:pt x="1" y="1970"/>
                  </a:lnTo>
                  <a:lnTo>
                    <a:pt x="32" y="2033"/>
                  </a:lnTo>
                  <a:lnTo>
                    <a:pt x="63" y="2064"/>
                  </a:lnTo>
                  <a:lnTo>
                    <a:pt x="5408" y="2064"/>
                  </a:lnTo>
                  <a:lnTo>
                    <a:pt x="5783" y="2001"/>
                  </a:lnTo>
                  <a:lnTo>
                    <a:pt x="6127" y="1908"/>
                  </a:lnTo>
                  <a:lnTo>
                    <a:pt x="6409" y="1783"/>
                  </a:lnTo>
                  <a:lnTo>
                    <a:pt x="6690" y="1658"/>
                  </a:lnTo>
                  <a:lnTo>
                    <a:pt x="6971" y="1501"/>
                  </a:lnTo>
                  <a:lnTo>
                    <a:pt x="7190" y="1345"/>
                  </a:lnTo>
                  <a:lnTo>
                    <a:pt x="7409" y="1157"/>
                  </a:lnTo>
                  <a:lnTo>
                    <a:pt x="7753" y="814"/>
                  </a:lnTo>
                  <a:lnTo>
                    <a:pt x="7971" y="532"/>
                  </a:lnTo>
                  <a:lnTo>
                    <a:pt x="8128" y="314"/>
                  </a:lnTo>
                  <a:lnTo>
                    <a:pt x="8190" y="188"/>
                  </a:lnTo>
                  <a:lnTo>
                    <a:pt x="8221" y="157"/>
                  </a:lnTo>
                  <a:lnTo>
                    <a:pt x="8221" y="95"/>
                  </a:lnTo>
                  <a:lnTo>
                    <a:pt x="8190" y="32"/>
                  </a:lnTo>
                  <a:lnTo>
                    <a:pt x="815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896695" y="3154211"/>
              <a:ext cx="311096" cy="109573"/>
            </a:xfrm>
            <a:custGeom>
              <a:avLst/>
              <a:gdLst/>
              <a:ahLst/>
              <a:cxnLst/>
              <a:rect l="l" t="t" r="r" b="b"/>
              <a:pathLst>
                <a:path w="5596" h="1971" extrusionOk="0">
                  <a:moveTo>
                    <a:pt x="751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63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63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51" y="1970"/>
                  </a:lnTo>
                  <a:lnTo>
                    <a:pt x="4846" y="1970"/>
                  </a:lnTo>
                  <a:lnTo>
                    <a:pt x="5002" y="1908"/>
                  </a:lnTo>
                  <a:lnTo>
                    <a:pt x="5189" y="1814"/>
                  </a:lnTo>
                  <a:lnTo>
                    <a:pt x="5314" y="1689"/>
                  </a:lnTo>
                  <a:lnTo>
                    <a:pt x="5439" y="1564"/>
                  </a:lnTo>
                  <a:lnTo>
                    <a:pt x="5533" y="1408"/>
                  </a:lnTo>
                  <a:lnTo>
                    <a:pt x="5596" y="1220"/>
                  </a:lnTo>
                  <a:lnTo>
                    <a:pt x="5596" y="1032"/>
                  </a:lnTo>
                  <a:lnTo>
                    <a:pt x="5596" y="939"/>
                  </a:lnTo>
                  <a:lnTo>
                    <a:pt x="5596" y="751"/>
                  </a:lnTo>
                  <a:lnTo>
                    <a:pt x="5533" y="564"/>
                  </a:lnTo>
                  <a:lnTo>
                    <a:pt x="5439" y="407"/>
                  </a:lnTo>
                  <a:lnTo>
                    <a:pt x="5314" y="282"/>
                  </a:lnTo>
                  <a:lnTo>
                    <a:pt x="5189" y="157"/>
                  </a:lnTo>
                  <a:lnTo>
                    <a:pt x="5002" y="63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497921" y="3154211"/>
              <a:ext cx="722925" cy="109573"/>
            </a:xfrm>
            <a:custGeom>
              <a:avLst/>
              <a:gdLst/>
              <a:ahLst/>
              <a:cxnLst/>
              <a:rect l="l" t="t" r="r" b="b"/>
              <a:pathLst>
                <a:path w="13004" h="1971" extrusionOk="0">
                  <a:moveTo>
                    <a:pt x="782" y="1"/>
                  </a:move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57" y="407"/>
                  </a:lnTo>
                  <a:lnTo>
                    <a:pt x="94" y="564"/>
                  </a:lnTo>
                  <a:lnTo>
                    <a:pt x="32" y="751"/>
                  </a:lnTo>
                  <a:lnTo>
                    <a:pt x="1" y="939"/>
                  </a:lnTo>
                  <a:lnTo>
                    <a:pt x="1" y="1032"/>
                  </a:lnTo>
                  <a:lnTo>
                    <a:pt x="32" y="1220"/>
                  </a:lnTo>
                  <a:lnTo>
                    <a:pt x="94" y="1408"/>
                  </a:lnTo>
                  <a:lnTo>
                    <a:pt x="157" y="1564"/>
                  </a:lnTo>
                  <a:lnTo>
                    <a:pt x="282" y="1689"/>
                  </a:lnTo>
                  <a:lnTo>
                    <a:pt x="438" y="1814"/>
                  </a:lnTo>
                  <a:lnTo>
                    <a:pt x="595" y="1908"/>
                  </a:lnTo>
                  <a:lnTo>
                    <a:pt x="782" y="1970"/>
                  </a:lnTo>
                  <a:lnTo>
                    <a:pt x="12222" y="1970"/>
                  </a:lnTo>
                  <a:lnTo>
                    <a:pt x="12410" y="1908"/>
                  </a:lnTo>
                  <a:lnTo>
                    <a:pt x="12566" y="1814"/>
                  </a:lnTo>
                  <a:lnTo>
                    <a:pt x="12722" y="1689"/>
                  </a:lnTo>
                  <a:lnTo>
                    <a:pt x="12816" y="1564"/>
                  </a:lnTo>
                  <a:lnTo>
                    <a:pt x="12910" y="1408"/>
                  </a:lnTo>
                  <a:lnTo>
                    <a:pt x="12973" y="1220"/>
                  </a:lnTo>
                  <a:lnTo>
                    <a:pt x="13004" y="1032"/>
                  </a:lnTo>
                  <a:lnTo>
                    <a:pt x="13004" y="939"/>
                  </a:lnTo>
                  <a:lnTo>
                    <a:pt x="12973" y="751"/>
                  </a:lnTo>
                  <a:lnTo>
                    <a:pt x="12910" y="564"/>
                  </a:lnTo>
                  <a:lnTo>
                    <a:pt x="12816" y="407"/>
                  </a:lnTo>
                  <a:lnTo>
                    <a:pt x="12722" y="282"/>
                  </a:lnTo>
                  <a:lnTo>
                    <a:pt x="12566" y="157"/>
                  </a:lnTo>
                  <a:lnTo>
                    <a:pt x="12410" y="6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431878" y="3227203"/>
              <a:ext cx="326773" cy="165165"/>
            </a:xfrm>
            <a:custGeom>
              <a:avLst/>
              <a:gdLst/>
              <a:ahLst/>
              <a:cxnLst/>
              <a:rect l="l" t="t" r="r" b="b"/>
              <a:pathLst>
                <a:path w="5878" h="2971" extrusionOk="0">
                  <a:moveTo>
                    <a:pt x="345" y="1"/>
                  </a:moveTo>
                  <a:lnTo>
                    <a:pt x="282" y="32"/>
                  </a:lnTo>
                  <a:lnTo>
                    <a:pt x="126" y="126"/>
                  </a:lnTo>
                  <a:lnTo>
                    <a:pt x="32" y="282"/>
                  </a:lnTo>
                  <a:lnTo>
                    <a:pt x="1" y="345"/>
                  </a:lnTo>
                  <a:lnTo>
                    <a:pt x="1" y="438"/>
                  </a:lnTo>
                  <a:lnTo>
                    <a:pt x="1" y="2501"/>
                  </a:lnTo>
                  <a:lnTo>
                    <a:pt x="1" y="2595"/>
                  </a:lnTo>
                  <a:lnTo>
                    <a:pt x="32" y="2689"/>
                  </a:lnTo>
                  <a:lnTo>
                    <a:pt x="126" y="2814"/>
                  </a:lnTo>
                  <a:lnTo>
                    <a:pt x="282" y="2908"/>
                  </a:lnTo>
                  <a:lnTo>
                    <a:pt x="345" y="2939"/>
                  </a:lnTo>
                  <a:lnTo>
                    <a:pt x="439" y="2970"/>
                  </a:lnTo>
                  <a:lnTo>
                    <a:pt x="5440" y="2970"/>
                  </a:lnTo>
                  <a:lnTo>
                    <a:pt x="5533" y="2939"/>
                  </a:lnTo>
                  <a:lnTo>
                    <a:pt x="5596" y="2908"/>
                  </a:lnTo>
                  <a:lnTo>
                    <a:pt x="5752" y="2814"/>
                  </a:lnTo>
                  <a:lnTo>
                    <a:pt x="5846" y="2689"/>
                  </a:lnTo>
                  <a:lnTo>
                    <a:pt x="5877" y="2595"/>
                  </a:lnTo>
                  <a:lnTo>
                    <a:pt x="5877" y="2501"/>
                  </a:lnTo>
                  <a:lnTo>
                    <a:pt x="5877" y="438"/>
                  </a:lnTo>
                  <a:lnTo>
                    <a:pt x="5877" y="345"/>
                  </a:lnTo>
                  <a:lnTo>
                    <a:pt x="5846" y="282"/>
                  </a:lnTo>
                  <a:lnTo>
                    <a:pt x="5752" y="126"/>
                  </a:lnTo>
                  <a:lnTo>
                    <a:pt x="5596" y="32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rgbClr val="8786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050475" y="2525188"/>
              <a:ext cx="575216" cy="1113907"/>
            </a:xfrm>
            <a:custGeom>
              <a:avLst/>
              <a:gdLst/>
              <a:ahLst/>
              <a:cxnLst/>
              <a:rect l="l" t="t" r="r" b="b"/>
              <a:pathLst>
                <a:path w="10347" h="20037" extrusionOk="0">
                  <a:moveTo>
                    <a:pt x="750" y="1"/>
                  </a:moveTo>
                  <a:lnTo>
                    <a:pt x="594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20"/>
                  </a:lnTo>
                  <a:lnTo>
                    <a:pt x="125" y="345"/>
                  </a:lnTo>
                  <a:lnTo>
                    <a:pt x="63" y="470"/>
                  </a:lnTo>
                  <a:lnTo>
                    <a:pt x="0" y="626"/>
                  </a:lnTo>
                  <a:lnTo>
                    <a:pt x="0" y="751"/>
                  </a:lnTo>
                  <a:lnTo>
                    <a:pt x="0" y="20037"/>
                  </a:lnTo>
                  <a:lnTo>
                    <a:pt x="10347" y="20037"/>
                  </a:lnTo>
                  <a:lnTo>
                    <a:pt x="10347" y="751"/>
                  </a:lnTo>
                  <a:lnTo>
                    <a:pt x="10315" y="626"/>
                  </a:lnTo>
                  <a:lnTo>
                    <a:pt x="10284" y="470"/>
                  </a:lnTo>
                  <a:lnTo>
                    <a:pt x="10190" y="345"/>
                  </a:lnTo>
                  <a:lnTo>
                    <a:pt x="10096" y="220"/>
                  </a:lnTo>
                  <a:lnTo>
                    <a:pt x="10003" y="126"/>
                  </a:lnTo>
                  <a:lnTo>
                    <a:pt x="9878" y="63"/>
                  </a:lnTo>
                  <a:lnTo>
                    <a:pt x="9721" y="32"/>
                  </a:lnTo>
                  <a:lnTo>
                    <a:pt x="9565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050475" y="3049976"/>
              <a:ext cx="575216" cy="596063"/>
            </a:xfrm>
            <a:custGeom>
              <a:avLst/>
              <a:gdLst/>
              <a:ahLst/>
              <a:cxnLst/>
              <a:rect l="l" t="t" r="r" b="b"/>
              <a:pathLst>
                <a:path w="10347" h="10722" extrusionOk="0">
                  <a:moveTo>
                    <a:pt x="0" y="1"/>
                  </a:moveTo>
                  <a:lnTo>
                    <a:pt x="0" y="10722"/>
                  </a:lnTo>
                  <a:lnTo>
                    <a:pt x="10347" y="10722"/>
                  </a:lnTo>
                  <a:lnTo>
                    <a:pt x="10347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243323" y="3135143"/>
              <a:ext cx="173838" cy="427506"/>
            </a:xfrm>
            <a:custGeom>
              <a:avLst/>
              <a:gdLst/>
              <a:ahLst/>
              <a:cxnLst/>
              <a:rect l="l" t="t" r="r" b="b"/>
              <a:pathLst>
                <a:path w="3127" h="7690" extrusionOk="0">
                  <a:moveTo>
                    <a:pt x="2470" y="0"/>
                  </a:moveTo>
                  <a:lnTo>
                    <a:pt x="1" y="4407"/>
                  </a:lnTo>
                  <a:lnTo>
                    <a:pt x="1" y="4407"/>
                  </a:lnTo>
                  <a:lnTo>
                    <a:pt x="1439" y="4345"/>
                  </a:lnTo>
                  <a:lnTo>
                    <a:pt x="626" y="7689"/>
                  </a:lnTo>
                  <a:lnTo>
                    <a:pt x="3127" y="3313"/>
                  </a:lnTo>
                  <a:lnTo>
                    <a:pt x="1658" y="3376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198183" y="2864021"/>
              <a:ext cx="278074" cy="83500"/>
            </a:xfrm>
            <a:custGeom>
              <a:avLst/>
              <a:gdLst/>
              <a:ahLst/>
              <a:cxnLst/>
              <a:rect l="l" t="t" r="r" b="b"/>
              <a:pathLst>
                <a:path w="5002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198183" y="2759786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1"/>
                  </a:moveTo>
                  <a:lnTo>
                    <a:pt x="0" y="1501"/>
                  </a:lnTo>
                  <a:lnTo>
                    <a:pt x="5001" y="1501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198183" y="2655551"/>
              <a:ext cx="278074" cy="83444"/>
            </a:xfrm>
            <a:custGeom>
              <a:avLst/>
              <a:gdLst/>
              <a:ahLst/>
              <a:cxnLst/>
              <a:rect l="l" t="t" r="r" b="b"/>
              <a:pathLst>
                <a:path w="5002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5001" y="150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" name="Google Shape;616;p31"/>
          <p:cNvSpPr/>
          <p:nvPr/>
        </p:nvSpPr>
        <p:spPr>
          <a:xfrm>
            <a:off x="3370213" y="3526120"/>
            <a:ext cx="1258169" cy="1205968"/>
          </a:xfrm>
          <a:custGeom>
            <a:avLst/>
            <a:gdLst/>
            <a:ahLst/>
            <a:cxnLst/>
            <a:rect l="l" t="t" r="r" b="b"/>
            <a:pathLst>
              <a:path w="22632" h="21693" extrusionOk="0">
                <a:moveTo>
                  <a:pt x="10316" y="0"/>
                </a:moveTo>
                <a:lnTo>
                  <a:pt x="9816" y="500"/>
                </a:lnTo>
                <a:lnTo>
                  <a:pt x="9284" y="969"/>
                </a:lnTo>
                <a:lnTo>
                  <a:pt x="8722" y="1407"/>
                </a:lnTo>
                <a:lnTo>
                  <a:pt x="8159" y="1813"/>
                </a:lnTo>
                <a:lnTo>
                  <a:pt x="7565" y="2219"/>
                </a:lnTo>
                <a:lnTo>
                  <a:pt x="6940" y="2563"/>
                </a:lnTo>
                <a:lnTo>
                  <a:pt x="6315" y="2907"/>
                </a:lnTo>
                <a:lnTo>
                  <a:pt x="5690" y="3220"/>
                </a:lnTo>
                <a:lnTo>
                  <a:pt x="5002" y="3501"/>
                </a:lnTo>
                <a:lnTo>
                  <a:pt x="4346" y="3751"/>
                </a:lnTo>
                <a:lnTo>
                  <a:pt x="3658" y="3939"/>
                </a:lnTo>
                <a:lnTo>
                  <a:pt x="2939" y="4126"/>
                </a:lnTo>
                <a:lnTo>
                  <a:pt x="2220" y="4282"/>
                </a:lnTo>
                <a:lnTo>
                  <a:pt x="1501" y="4407"/>
                </a:lnTo>
                <a:lnTo>
                  <a:pt x="751" y="4470"/>
                </a:lnTo>
                <a:lnTo>
                  <a:pt x="1" y="4501"/>
                </a:lnTo>
                <a:lnTo>
                  <a:pt x="1" y="21693"/>
                </a:lnTo>
                <a:lnTo>
                  <a:pt x="845" y="21693"/>
                </a:lnTo>
                <a:lnTo>
                  <a:pt x="1658" y="21661"/>
                </a:lnTo>
                <a:lnTo>
                  <a:pt x="2470" y="21599"/>
                </a:lnTo>
                <a:lnTo>
                  <a:pt x="3283" y="21536"/>
                </a:lnTo>
                <a:lnTo>
                  <a:pt x="4064" y="21443"/>
                </a:lnTo>
                <a:lnTo>
                  <a:pt x="4877" y="21318"/>
                </a:lnTo>
                <a:lnTo>
                  <a:pt x="5658" y="21193"/>
                </a:lnTo>
                <a:lnTo>
                  <a:pt x="6440" y="21036"/>
                </a:lnTo>
                <a:lnTo>
                  <a:pt x="7221" y="20849"/>
                </a:lnTo>
                <a:lnTo>
                  <a:pt x="8003" y="20661"/>
                </a:lnTo>
                <a:lnTo>
                  <a:pt x="8753" y="20474"/>
                </a:lnTo>
                <a:lnTo>
                  <a:pt x="9503" y="20224"/>
                </a:lnTo>
                <a:lnTo>
                  <a:pt x="10253" y="20005"/>
                </a:lnTo>
                <a:lnTo>
                  <a:pt x="11004" y="19724"/>
                </a:lnTo>
                <a:lnTo>
                  <a:pt x="11722" y="19442"/>
                </a:lnTo>
                <a:lnTo>
                  <a:pt x="12441" y="19161"/>
                </a:lnTo>
                <a:lnTo>
                  <a:pt x="13160" y="18848"/>
                </a:lnTo>
                <a:lnTo>
                  <a:pt x="13879" y="18504"/>
                </a:lnTo>
                <a:lnTo>
                  <a:pt x="15255" y="17817"/>
                </a:lnTo>
                <a:lnTo>
                  <a:pt x="16599" y="17035"/>
                </a:lnTo>
                <a:lnTo>
                  <a:pt x="17880" y="16223"/>
                </a:lnTo>
                <a:lnTo>
                  <a:pt x="19130" y="15316"/>
                </a:lnTo>
                <a:lnTo>
                  <a:pt x="20349" y="14378"/>
                </a:lnTo>
                <a:lnTo>
                  <a:pt x="21537" y="13378"/>
                </a:lnTo>
                <a:lnTo>
                  <a:pt x="22631" y="12347"/>
                </a:lnTo>
                <a:lnTo>
                  <a:pt x="10316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3957541" y="2938792"/>
            <a:ext cx="1207747" cy="1258114"/>
          </a:xfrm>
          <a:custGeom>
            <a:avLst/>
            <a:gdLst/>
            <a:ahLst/>
            <a:cxnLst/>
            <a:rect l="l" t="t" r="r" b="b"/>
            <a:pathLst>
              <a:path w="21725" h="22631" extrusionOk="0">
                <a:moveTo>
                  <a:pt x="4127" y="0"/>
                </a:moveTo>
                <a:lnTo>
                  <a:pt x="4096" y="719"/>
                </a:lnTo>
                <a:lnTo>
                  <a:pt x="4033" y="1469"/>
                </a:lnTo>
                <a:lnTo>
                  <a:pt x="3939" y="2188"/>
                </a:lnTo>
                <a:lnTo>
                  <a:pt x="3814" y="2907"/>
                </a:lnTo>
                <a:lnTo>
                  <a:pt x="3658" y="3595"/>
                </a:lnTo>
                <a:lnTo>
                  <a:pt x="3470" y="4282"/>
                </a:lnTo>
                <a:lnTo>
                  <a:pt x="3252" y="4970"/>
                </a:lnTo>
                <a:lnTo>
                  <a:pt x="3002" y="5626"/>
                </a:lnTo>
                <a:lnTo>
                  <a:pt x="2720" y="6283"/>
                </a:lnTo>
                <a:lnTo>
                  <a:pt x="2408" y="6908"/>
                </a:lnTo>
                <a:lnTo>
                  <a:pt x="2095" y="7502"/>
                </a:lnTo>
                <a:lnTo>
                  <a:pt x="1720" y="8096"/>
                </a:lnTo>
                <a:lnTo>
                  <a:pt x="1314" y="8690"/>
                </a:lnTo>
                <a:lnTo>
                  <a:pt x="907" y="9252"/>
                </a:lnTo>
                <a:lnTo>
                  <a:pt x="470" y="9784"/>
                </a:lnTo>
                <a:lnTo>
                  <a:pt x="1" y="10284"/>
                </a:lnTo>
                <a:lnTo>
                  <a:pt x="12348" y="22630"/>
                </a:lnTo>
                <a:lnTo>
                  <a:pt x="13410" y="21505"/>
                </a:lnTo>
                <a:lnTo>
                  <a:pt x="14411" y="20349"/>
                </a:lnTo>
                <a:lnTo>
                  <a:pt x="15348" y="19130"/>
                </a:lnTo>
                <a:lnTo>
                  <a:pt x="16223" y="17879"/>
                </a:lnTo>
                <a:lnTo>
                  <a:pt x="17067" y="16566"/>
                </a:lnTo>
                <a:lnTo>
                  <a:pt x="17818" y="15222"/>
                </a:lnTo>
                <a:lnTo>
                  <a:pt x="18537" y="13847"/>
                </a:lnTo>
                <a:lnTo>
                  <a:pt x="18849" y="13159"/>
                </a:lnTo>
                <a:lnTo>
                  <a:pt x="19162" y="12441"/>
                </a:lnTo>
                <a:lnTo>
                  <a:pt x="19474" y="11722"/>
                </a:lnTo>
                <a:lnTo>
                  <a:pt x="19756" y="10971"/>
                </a:lnTo>
                <a:lnTo>
                  <a:pt x="20006" y="10252"/>
                </a:lnTo>
                <a:lnTo>
                  <a:pt x="20256" y="9502"/>
                </a:lnTo>
                <a:lnTo>
                  <a:pt x="20474" y="8752"/>
                </a:lnTo>
                <a:lnTo>
                  <a:pt x="20693" y="7971"/>
                </a:lnTo>
                <a:lnTo>
                  <a:pt x="20881" y="7221"/>
                </a:lnTo>
                <a:lnTo>
                  <a:pt x="21037" y="6439"/>
                </a:lnTo>
                <a:lnTo>
                  <a:pt x="21193" y="5658"/>
                </a:lnTo>
                <a:lnTo>
                  <a:pt x="21318" y="4845"/>
                </a:lnTo>
                <a:lnTo>
                  <a:pt x="21443" y="4064"/>
                </a:lnTo>
                <a:lnTo>
                  <a:pt x="21537" y="3251"/>
                </a:lnTo>
                <a:lnTo>
                  <a:pt x="21600" y="2438"/>
                </a:lnTo>
                <a:lnTo>
                  <a:pt x="21662" y="1625"/>
                </a:lnTo>
                <a:lnTo>
                  <a:pt x="21694" y="813"/>
                </a:lnTo>
                <a:lnTo>
                  <a:pt x="21725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4134824" y="3677275"/>
            <a:ext cx="276350" cy="257226"/>
          </a:xfrm>
          <a:custGeom>
            <a:avLst/>
            <a:gdLst/>
            <a:ahLst/>
            <a:cxnLst/>
            <a:rect l="l" t="t" r="r" b="b"/>
            <a:pathLst>
              <a:path w="4971" h="4627" extrusionOk="0">
                <a:moveTo>
                  <a:pt x="0" y="0"/>
                </a:moveTo>
                <a:lnTo>
                  <a:pt x="750" y="4189"/>
                </a:lnTo>
                <a:lnTo>
                  <a:pt x="4970" y="4627"/>
                </a:lnTo>
                <a:lnTo>
                  <a:pt x="0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3952371" y="1658122"/>
            <a:ext cx="1212917" cy="1259837"/>
          </a:xfrm>
          <a:custGeom>
            <a:avLst/>
            <a:gdLst/>
            <a:ahLst/>
            <a:cxnLst/>
            <a:rect l="l" t="t" r="r" b="b"/>
            <a:pathLst>
              <a:path w="21818" h="22662" extrusionOk="0">
                <a:moveTo>
                  <a:pt x="12441" y="0"/>
                </a:moveTo>
                <a:lnTo>
                  <a:pt x="0" y="12441"/>
                </a:lnTo>
                <a:lnTo>
                  <a:pt x="469" y="12972"/>
                </a:lnTo>
                <a:lnTo>
                  <a:pt x="907" y="13504"/>
                </a:lnTo>
                <a:lnTo>
                  <a:pt x="1313" y="14035"/>
                </a:lnTo>
                <a:lnTo>
                  <a:pt x="1719" y="14629"/>
                </a:lnTo>
                <a:lnTo>
                  <a:pt x="2094" y="15191"/>
                </a:lnTo>
                <a:lnTo>
                  <a:pt x="2438" y="15817"/>
                </a:lnTo>
                <a:lnTo>
                  <a:pt x="2751" y="16442"/>
                </a:lnTo>
                <a:lnTo>
                  <a:pt x="3032" y="17067"/>
                </a:lnTo>
                <a:lnTo>
                  <a:pt x="3282" y="17723"/>
                </a:lnTo>
                <a:lnTo>
                  <a:pt x="3501" y="18380"/>
                </a:lnTo>
                <a:lnTo>
                  <a:pt x="3720" y="19067"/>
                </a:lnTo>
                <a:lnTo>
                  <a:pt x="3876" y="19755"/>
                </a:lnTo>
                <a:lnTo>
                  <a:pt x="4001" y="20474"/>
                </a:lnTo>
                <a:lnTo>
                  <a:pt x="4095" y="21193"/>
                </a:lnTo>
                <a:lnTo>
                  <a:pt x="4157" y="21912"/>
                </a:lnTo>
                <a:lnTo>
                  <a:pt x="4220" y="22662"/>
                </a:lnTo>
                <a:lnTo>
                  <a:pt x="21818" y="22662"/>
                </a:lnTo>
                <a:lnTo>
                  <a:pt x="21787" y="21818"/>
                </a:lnTo>
                <a:lnTo>
                  <a:pt x="21755" y="21005"/>
                </a:lnTo>
                <a:lnTo>
                  <a:pt x="21693" y="20193"/>
                </a:lnTo>
                <a:lnTo>
                  <a:pt x="21630" y="19380"/>
                </a:lnTo>
                <a:lnTo>
                  <a:pt x="21536" y="18567"/>
                </a:lnTo>
                <a:lnTo>
                  <a:pt x="21411" y="17786"/>
                </a:lnTo>
                <a:lnTo>
                  <a:pt x="21286" y="17004"/>
                </a:lnTo>
                <a:lnTo>
                  <a:pt x="21130" y="16192"/>
                </a:lnTo>
                <a:lnTo>
                  <a:pt x="20974" y="15441"/>
                </a:lnTo>
                <a:lnTo>
                  <a:pt x="20786" y="14660"/>
                </a:lnTo>
                <a:lnTo>
                  <a:pt x="20567" y="13910"/>
                </a:lnTo>
                <a:lnTo>
                  <a:pt x="20349" y="13128"/>
                </a:lnTo>
                <a:lnTo>
                  <a:pt x="20099" y="12410"/>
                </a:lnTo>
                <a:lnTo>
                  <a:pt x="19849" y="11659"/>
                </a:lnTo>
                <a:lnTo>
                  <a:pt x="19567" y="10940"/>
                </a:lnTo>
                <a:lnTo>
                  <a:pt x="19255" y="10190"/>
                </a:lnTo>
                <a:lnTo>
                  <a:pt x="18942" y="9503"/>
                </a:lnTo>
                <a:lnTo>
                  <a:pt x="18630" y="8784"/>
                </a:lnTo>
                <a:lnTo>
                  <a:pt x="17911" y="7408"/>
                </a:lnTo>
                <a:lnTo>
                  <a:pt x="17160" y="6064"/>
                </a:lnTo>
                <a:lnTo>
                  <a:pt x="16316" y="4751"/>
                </a:lnTo>
                <a:lnTo>
                  <a:pt x="15441" y="3501"/>
                </a:lnTo>
                <a:lnTo>
                  <a:pt x="14504" y="2282"/>
                </a:lnTo>
                <a:lnTo>
                  <a:pt x="13503" y="1126"/>
                </a:lnTo>
                <a:lnTo>
                  <a:pt x="12441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4428460" y="2898821"/>
            <a:ext cx="378863" cy="147765"/>
          </a:xfrm>
          <a:custGeom>
            <a:avLst/>
            <a:gdLst/>
            <a:ahLst/>
            <a:cxnLst/>
            <a:rect l="l" t="t" r="r" b="b"/>
            <a:pathLst>
              <a:path w="6815" h="2658" extrusionOk="0">
                <a:moveTo>
                  <a:pt x="6815" y="0"/>
                </a:moveTo>
                <a:lnTo>
                  <a:pt x="1" y="188"/>
                </a:lnTo>
                <a:lnTo>
                  <a:pt x="3470" y="2657"/>
                </a:lnTo>
                <a:lnTo>
                  <a:pt x="6815" y="0"/>
                </a:lnTo>
                <a:close/>
              </a:path>
            </a:pathLst>
          </a:custGeom>
          <a:solidFill>
            <a:srgbClr val="009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3370213" y="1122939"/>
            <a:ext cx="1258169" cy="1212917"/>
          </a:xfrm>
          <a:custGeom>
            <a:avLst/>
            <a:gdLst/>
            <a:ahLst/>
            <a:cxnLst/>
            <a:rect l="l" t="t" r="r" b="b"/>
            <a:pathLst>
              <a:path w="22632" h="21818" extrusionOk="0">
                <a:moveTo>
                  <a:pt x="1" y="0"/>
                </a:moveTo>
                <a:lnTo>
                  <a:pt x="1" y="17410"/>
                </a:lnTo>
                <a:lnTo>
                  <a:pt x="751" y="17442"/>
                </a:lnTo>
                <a:lnTo>
                  <a:pt x="1470" y="17535"/>
                </a:lnTo>
                <a:lnTo>
                  <a:pt x="2189" y="17629"/>
                </a:lnTo>
                <a:lnTo>
                  <a:pt x="2908" y="17785"/>
                </a:lnTo>
                <a:lnTo>
                  <a:pt x="3596" y="17973"/>
                </a:lnTo>
                <a:lnTo>
                  <a:pt x="4283" y="18161"/>
                </a:lnTo>
                <a:lnTo>
                  <a:pt x="4940" y="18411"/>
                </a:lnTo>
                <a:lnTo>
                  <a:pt x="5596" y="18692"/>
                </a:lnTo>
                <a:lnTo>
                  <a:pt x="6252" y="18973"/>
                </a:lnTo>
                <a:lnTo>
                  <a:pt x="6878" y="19286"/>
                </a:lnTo>
                <a:lnTo>
                  <a:pt x="7471" y="19661"/>
                </a:lnTo>
                <a:lnTo>
                  <a:pt x="8065" y="20036"/>
                </a:lnTo>
                <a:lnTo>
                  <a:pt x="8628" y="20442"/>
                </a:lnTo>
                <a:lnTo>
                  <a:pt x="9159" y="20880"/>
                </a:lnTo>
                <a:lnTo>
                  <a:pt x="9691" y="21318"/>
                </a:lnTo>
                <a:lnTo>
                  <a:pt x="10191" y="21818"/>
                </a:lnTo>
                <a:lnTo>
                  <a:pt x="22631" y="9377"/>
                </a:lnTo>
                <a:lnTo>
                  <a:pt x="21537" y="8314"/>
                </a:lnTo>
                <a:lnTo>
                  <a:pt x="20349" y="7314"/>
                </a:lnTo>
                <a:lnTo>
                  <a:pt x="19130" y="6377"/>
                </a:lnTo>
                <a:lnTo>
                  <a:pt x="17880" y="5470"/>
                </a:lnTo>
                <a:lnTo>
                  <a:pt x="16599" y="4657"/>
                </a:lnTo>
                <a:lnTo>
                  <a:pt x="15255" y="3876"/>
                </a:lnTo>
                <a:lnTo>
                  <a:pt x="13879" y="3188"/>
                </a:lnTo>
                <a:lnTo>
                  <a:pt x="13160" y="2844"/>
                </a:lnTo>
                <a:lnTo>
                  <a:pt x="12441" y="2532"/>
                </a:lnTo>
                <a:lnTo>
                  <a:pt x="11722" y="2251"/>
                </a:lnTo>
                <a:lnTo>
                  <a:pt x="11004" y="1969"/>
                </a:lnTo>
                <a:lnTo>
                  <a:pt x="10253" y="1719"/>
                </a:lnTo>
                <a:lnTo>
                  <a:pt x="9503" y="1469"/>
                </a:lnTo>
                <a:lnTo>
                  <a:pt x="8753" y="1250"/>
                </a:lnTo>
                <a:lnTo>
                  <a:pt x="8003" y="1031"/>
                </a:lnTo>
                <a:lnTo>
                  <a:pt x="7221" y="844"/>
                </a:lnTo>
                <a:lnTo>
                  <a:pt x="6440" y="656"/>
                </a:lnTo>
                <a:lnTo>
                  <a:pt x="5658" y="531"/>
                </a:lnTo>
                <a:lnTo>
                  <a:pt x="4877" y="375"/>
                </a:lnTo>
                <a:lnTo>
                  <a:pt x="4064" y="281"/>
                </a:lnTo>
                <a:lnTo>
                  <a:pt x="3283" y="188"/>
                </a:lnTo>
                <a:lnTo>
                  <a:pt x="2470" y="94"/>
                </a:lnTo>
                <a:lnTo>
                  <a:pt x="1658" y="31"/>
                </a:lnTo>
                <a:lnTo>
                  <a:pt x="845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4108751" y="1894443"/>
            <a:ext cx="265899" cy="271125"/>
          </a:xfrm>
          <a:custGeom>
            <a:avLst/>
            <a:gdLst/>
            <a:ahLst/>
            <a:cxnLst/>
            <a:rect l="l" t="t" r="r" b="b"/>
            <a:pathLst>
              <a:path w="4783" h="4877" extrusionOk="0">
                <a:moveTo>
                  <a:pt x="4783" y="0"/>
                </a:moveTo>
                <a:lnTo>
                  <a:pt x="0" y="4876"/>
                </a:lnTo>
                <a:lnTo>
                  <a:pt x="0" y="4876"/>
                </a:lnTo>
                <a:lnTo>
                  <a:pt x="4220" y="4220"/>
                </a:lnTo>
                <a:lnTo>
                  <a:pt x="4783" y="0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31"/>
          <p:cNvGrpSpPr/>
          <p:nvPr/>
        </p:nvGrpSpPr>
        <p:grpSpPr>
          <a:xfrm>
            <a:off x="3664751" y="3975558"/>
            <a:ext cx="360868" cy="367261"/>
            <a:chOff x="-65144125" y="4094450"/>
            <a:chExt cx="311900" cy="317425"/>
          </a:xfrm>
        </p:grpSpPr>
        <p:sp>
          <p:nvSpPr>
            <p:cNvPr id="624" name="Google Shape;624;p31"/>
            <p:cNvSpPr/>
            <p:nvPr/>
          </p:nvSpPr>
          <p:spPr>
            <a:xfrm>
              <a:off x="-65079550" y="4183450"/>
              <a:ext cx="185900" cy="185900"/>
            </a:xfrm>
            <a:custGeom>
              <a:avLst/>
              <a:gdLst/>
              <a:ahLst/>
              <a:cxnLst/>
              <a:rect l="l" t="t" r="r" b="b"/>
              <a:pathLst>
                <a:path w="7436" h="7436" extrusionOk="0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-65039375" y="4094450"/>
              <a:ext cx="104775" cy="19700"/>
            </a:xfrm>
            <a:custGeom>
              <a:avLst/>
              <a:gdLst/>
              <a:ahLst/>
              <a:cxnLst/>
              <a:rect l="l" t="t" r="r" b="b"/>
              <a:pathLst>
                <a:path w="4191" h="788" extrusionOk="0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-65144125" y="4121025"/>
              <a:ext cx="311900" cy="290850"/>
            </a:xfrm>
            <a:custGeom>
              <a:avLst/>
              <a:gdLst/>
              <a:ahLst/>
              <a:cxnLst/>
              <a:rect l="l" t="t" r="r" b="b"/>
              <a:pathLst>
                <a:path w="12476" h="11634" extrusionOk="0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1"/>
          <p:cNvSpPr/>
          <p:nvPr/>
        </p:nvSpPr>
        <p:spPr>
          <a:xfrm>
            <a:off x="4387467" y="3262188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1"/>
          <p:cNvSpPr/>
          <p:nvPr/>
        </p:nvSpPr>
        <p:spPr>
          <a:xfrm>
            <a:off x="4496575" y="2205875"/>
            <a:ext cx="193851" cy="484624"/>
          </a:xfrm>
          <a:custGeom>
            <a:avLst/>
            <a:gdLst/>
            <a:ahLst/>
            <a:cxnLst/>
            <a:rect l="l" t="t" r="r" b="b"/>
            <a:pathLst>
              <a:path w="3126" h="7690" extrusionOk="0">
                <a:moveTo>
                  <a:pt x="2470" y="0"/>
                </a:moveTo>
                <a:lnTo>
                  <a:pt x="0" y="4408"/>
                </a:lnTo>
                <a:lnTo>
                  <a:pt x="1438" y="4377"/>
                </a:lnTo>
                <a:lnTo>
                  <a:pt x="625" y="7690"/>
                </a:lnTo>
                <a:lnTo>
                  <a:pt x="3126" y="3314"/>
                </a:lnTo>
                <a:lnTo>
                  <a:pt x="1657" y="3376"/>
                </a:lnTo>
                <a:lnTo>
                  <a:pt x="24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1"/>
          <p:cNvSpPr/>
          <p:nvPr/>
        </p:nvSpPr>
        <p:spPr>
          <a:xfrm>
            <a:off x="3664738" y="1633275"/>
            <a:ext cx="502913" cy="211223"/>
          </a:xfrm>
          <a:custGeom>
            <a:avLst/>
            <a:gdLst/>
            <a:ahLst/>
            <a:cxnLst/>
            <a:rect l="l" t="t" r="r" b="b"/>
            <a:pathLst>
              <a:path w="7534" h="3158" extrusionOk="0">
                <a:moveTo>
                  <a:pt x="4002" y="0"/>
                </a:moveTo>
                <a:lnTo>
                  <a:pt x="3752" y="32"/>
                </a:lnTo>
                <a:lnTo>
                  <a:pt x="3470" y="94"/>
                </a:lnTo>
                <a:lnTo>
                  <a:pt x="3220" y="157"/>
                </a:lnTo>
                <a:lnTo>
                  <a:pt x="3001" y="250"/>
                </a:lnTo>
                <a:lnTo>
                  <a:pt x="2564" y="469"/>
                </a:lnTo>
                <a:lnTo>
                  <a:pt x="2189" y="719"/>
                </a:lnTo>
                <a:lnTo>
                  <a:pt x="2032" y="844"/>
                </a:lnTo>
                <a:lnTo>
                  <a:pt x="1907" y="969"/>
                </a:lnTo>
                <a:lnTo>
                  <a:pt x="1782" y="1126"/>
                </a:lnTo>
                <a:lnTo>
                  <a:pt x="1689" y="1282"/>
                </a:lnTo>
                <a:lnTo>
                  <a:pt x="1626" y="1470"/>
                </a:lnTo>
                <a:lnTo>
                  <a:pt x="1595" y="1657"/>
                </a:lnTo>
                <a:lnTo>
                  <a:pt x="1564" y="1782"/>
                </a:lnTo>
                <a:lnTo>
                  <a:pt x="1189" y="1876"/>
                </a:lnTo>
                <a:lnTo>
                  <a:pt x="782" y="2032"/>
                </a:lnTo>
                <a:lnTo>
                  <a:pt x="376" y="2220"/>
                </a:lnTo>
                <a:lnTo>
                  <a:pt x="95" y="2407"/>
                </a:lnTo>
                <a:lnTo>
                  <a:pt x="32" y="2438"/>
                </a:lnTo>
                <a:lnTo>
                  <a:pt x="1" y="2501"/>
                </a:lnTo>
                <a:lnTo>
                  <a:pt x="32" y="2564"/>
                </a:lnTo>
                <a:lnTo>
                  <a:pt x="32" y="2626"/>
                </a:lnTo>
                <a:lnTo>
                  <a:pt x="95" y="2657"/>
                </a:lnTo>
                <a:lnTo>
                  <a:pt x="157" y="2689"/>
                </a:lnTo>
                <a:lnTo>
                  <a:pt x="220" y="2689"/>
                </a:lnTo>
                <a:lnTo>
                  <a:pt x="251" y="2657"/>
                </a:lnTo>
                <a:lnTo>
                  <a:pt x="595" y="2407"/>
                </a:lnTo>
                <a:lnTo>
                  <a:pt x="938" y="2188"/>
                </a:lnTo>
                <a:lnTo>
                  <a:pt x="1345" y="2001"/>
                </a:lnTo>
                <a:lnTo>
                  <a:pt x="1751" y="1813"/>
                </a:lnTo>
                <a:lnTo>
                  <a:pt x="2158" y="1657"/>
                </a:lnTo>
                <a:lnTo>
                  <a:pt x="2564" y="1532"/>
                </a:lnTo>
                <a:lnTo>
                  <a:pt x="2970" y="1438"/>
                </a:lnTo>
                <a:lnTo>
                  <a:pt x="3377" y="1344"/>
                </a:lnTo>
                <a:lnTo>
                  <a:pt x="3845" y="1282"/>
                </a:lnTo>
                <a:lnTo>
                  <a:pt x="4283" y="1251"/>
                </a:lnTo>
                <a:lnTo>
                  <a:pt x="5002" y="1251"/>
                </a:lnTo>
                <a:lnTo>
                  <a:pt x="5471" y="1313"/>
                </a:lnTo>
                <a:lnTo>
                  <a:pt x="5658" y="1344"/>
                </a:lnTo>
                <a:lnTo>
                  <a:pt x="5283" y="1313"/>
                </a:lnTo>
                <a:lnTo>
                  <a:pt x="4908" y="1282"/>
                </a:lnTo>
                <a:lnTo>
                  <a:pt x="4564" y="1313"/>
                </a:lnTo>
                <a:lnTo>
                  <a:pt x="4189" y="1344"/>
                </a:lnTo>
                <a:lnTo>
                  <a:pt x="3502" y="1470"/>
                </a:lnTo>
                <a:lnTo>
                  <a:pt x="2876" y="1595"/>
                </a:lnTo>
                <a:lnTo>
                  <a:pt x="2376" y="1782"/>
                </a:lnTo>
                <a:lnTo>
                  <a:pt x="1939" y="1907"/>
                </a:lnTo>
                <a:lnTo>
                  <a:pt x="1595" y="2063"/>
                </a:lnTo>
                <a:lnTo>
                  <a:pt x="1626" y="2157"/>
                </a:lnTo>
                <a:lnTo>
                  <a:pt x="1720" y="2345"/>
                </a:lnTo>
                <a:lnTo>
                  <a:pt x="1907" y="2626"/>
                </a:lnTo>
                <a:lnTo>
                  <a:pt x="2032" y="2751"/>
                </a:lnTo>
                <a:lnTo>
                  <a:pt x="2189" y="2876"/>
                </a:lnTo>
                <a:lnTo>
                  <a:pt x="2345" y="3001"/>
                </a:lnTo>
                <a:lnTo>
                  <a:pt x="2533" y="3095"/>
                </a:lnTo>
                <a:lnTo>
                  <a:pt x="2751" y="3126"/>
                </a:lnTo>
                <a:lnTo>
                  <a:pt x="3001" y="3157"/>
                </a:lnTo>
                <a:lnTo>
                  <a:pt x="3283" y="3095"/>
                </a:lnTo>
                <a:lnTo>
                  <a:pt x="3595" y="3001"/>
                </a:lnTo>
                <a:lnTo>
                  <a:pt x="3939" y="2845"/>
                </a:lnTo>
                <a:lnTo>
                  <a:pt x="4314" y="2626"/>
                </a:lnTo>
                <a:lnTo>
                  <a:pt x="4689" y="2376"/>
                </a:lnTo>
                <a:lnTo>
                  <a:pt x="5033" y="2157"/>
                </a:lnTo>
                <a:lnTo>
                  <a:pt x="5377" y="2001"/>
                </a:lnTo>
                <a:lnTo>
                  <a:pt x="5690" y="1845"/>
                </a:lnTo>
                <a:lnTo>
                  <a:pt x="5971" y="1751"/>
                </a:lnTo>
                <a:lnTo>
                  <a:pt x="6252" y="1657"/>
                </a:lnTo>
                <a:lnTo>
                  <a:pt x="6690" y="1595"/>
                </a:lnTo>
                <a:lnTo>
                  <a:pt x="7065" y="1563"/>
                </a:lnTo>
                <a:lnTo>
                  <a:pt x="7315" y="1595"/>
                </a:lnTo>
                <a:lnTo>
                  <a:pt x="7534" y="1657"/>
                </a:lnTo>
                <a:lnTo>
                  <a:pt x="7096" y="1282"/>
                </a:lnTo>
                <a:lnTo>
                  <a:pt x="6690" y="969"/>
                </a:lnTo>
                <a:lnTo>
                  <a:pt x="6283" y="688"/>
                </a:lnTo>
                <a:lnTo>
                  <a:pt x="5908" y="469"/>
                </a:lnTo>
                <a:lnTo>
                  <a:pt x="5565" y="313"/>
                </a:lnTo>
                <a:lnTo>
                  <a:pt x="5221" y="157"/>
                </a:lnTo>
                <a:lnTo>
                  <a:pt x="4908" y="63"/>
                </a:lnTo>
                <a:lnTo>
                  <a:pt x="4596" y="32"/>
                </a:lnTo>
                <a:lnTo>
                  <a:pt x="4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Key Outcomes &amp; Insights</a:t>
            </a:r>
            <a:endParaRPr dirty="0"/>
          </a:p>
        </p:txBody>
      </p:sp>
      <p:sp>
        <p:nvSpPr>
          <p:cNvPr id="738" name="Google Shape;738;p33"/>
          <p:cNvSpPr/>
          <p:nvPr/>
        </p:nvSpPr>
        <p:spPr>
          <a:xfrm>
            <a:off x="1222140" y="3370330"/>
            <a:ext cx="249168" cy="388993"/>
          </a:xfrm>
          <a:custGeom>
            <a:avLst/>
            <a:gdLst/>
            <a:ahLst/>
            <a:cxnLst/>
            <a:rect l="l" t="t" r="r" b="b"/>
            <a:pathLst>
              <a:path w="3564" h="5564" extrusionOk="0">
                <a:moveTo>
                  <a:pt x="970" y="0"/>
                </a:moveTo>
                <a:lnTo>
                  <a:pt x="907" y="31"/>
                </a:lnTo>
                <a:lnTo>
                  <a:pt x="876" y="94"/>
                </a:lnTo>
                <a:lnTo>
                  <a:pt x="32" y="2876"/>
                </a:lnTo>
                <a:lnTo>
                  <a:pt x="1" y="2907"/>
                </a:lnTo>
                <a:lnTo>
                  <a:pt x="32" y="2970"/>
                </a:lnTo>
                <a:lnTo>
                  <a:pt x="63" y="3001"/>
                </a:lnTo>
                <a:lnTo>
                  <a:pt x="126" y="3001"/>
                </a:lnTo>
                <a:lnTo>
                  <a:pt x="1782" y="3157"/>
                </a:lnTo>
                <a:lnTo>
                  <a:pt x="1845" y="3157"/>
                </a:lnTo>
                <a:lnTo>
                  <a:pt x="1876" y="3188"/>
                </a:lnTo>
                <a:lnTo>
                  <a:pt x="1876" y="3251"/>
                </a:lnTo>
                <a:lnTo>
                  <a:pt x="1876" y="3282"/>
                </a:lnTo>
                <a:lnTo>
                  <a:pt x="1345" y="5564"/>
                </a:lnTo>
                <a:lnTo>
                  <a:pt x="1376" y="5564"/>
                </a:lnTo>
                <a:lnTo>
                  <a:pt x="3533" y="2438"/>
                </a:lnTo>
                <a:lnTo>
                  <a:pt x="3564" y="2376"/>
                </a:lnTo>
                <a:lnTo>
                  <a:pt x="3564" y="2344"/>
                </a:lnTo>
                <a:lnTo>
                  <a:pt x="3501" y="2282"/>
                </a:lnTo>
                <a:lnTo>
                  <a:pt x="3470" y="2282"/>
                </a:lnTo>
                <a:lnTo>
                  <a:pt x="1345" y="2188"/>
                </a:lnTo>
                <a:lnTo>
                  <a:pt x="2376" y="156"/>
                </a:lnTo>
                <a:lnTo>
                  <a:pt x="2407" y="125"/>
                </a:lnTo>
                <a:lnTo>
                  <a:pt x="2376" y="63"/>
                </a:lnTo>
                <a:lnTo>
                  <a:pt x="2345" y="31"/>
                </a:lnTo>
                <a:lnTo>
                  <a:pt x="22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grpSp>
        <p:nvGrpSpPr>
          <p:cNvPr id="739" name="Google Shape;739;p33"/>
          <p:cNvGrpSpPr/>
          <p:nvPr/>
        </p:nvGrpSpPr>
        <p:grpSpPr>
          <a:xfrm>
            <a:off x="7612376" y="3347363"/>
            <a:ext cx="351940" cy="434926"/>
            <a:chOff x="7612376" y="3413743"/>
            <a:chExt cx="351940" cy="434926"/>
          </a:xfrm>
        </p:grpSpPr>
        <p:sp>
          <p:nvSpPr>
            <p:cNvPr id="740" name="Google Shape;740;p33"/>
            <p:cNvSpPr/>
            <p:nvPr/>
          </p:nvSpPr>
          <p:spPr>
            <a:xfrm>
              <a:off x="7612376" y="3413743"/>
              <a:ext cx="351940" cy="434926"/>
            </a:xfrm>
            <a:custGeom>
              <a:avLst/>
              <a:gdLst/>
              <a:ahLst/>
              <a:cxnLst/>
              <a:rect l="l" t="t" r="r" b="b"/>
              <a:pathLst>
                <a:path w="5034" h="6221" extrusionOk="0">
                  <a:moveTo>
                    <a:pt x="1532" y="0"/>
                  </a:moveTo>
                  <a:lnTo>
                    <a:pt x="1501" y="63"/>
                  </a:lnTo>
                  <a:lnTo>
                    <a:pt x="1470" y="125"/>
                  </a:lnTo>
                  <a:lnTo>
                    <a:pt x="1501" y="219"/>
                  </a:lnTo>
                  <a:lnTo>
                    <a:pt x="1939" y="1000"/>
                  </a:lnTo>
                  <a:lnTo>
                    <a:pt x="1314" y="1719"/>
                  </a:lnTo>
                  <a:lnTo>
                    <a:pt x="1001" y="2126"/>
                  </a:lnTo>
                  <a:lnTo>
                    <a:pt x="688" y="2563"/>
                  </a:lnTo>
                  <a:lnTo>
                    <a:pt x="438" y="3001"/>
                  </a:lnTo>
                  <a:lnTo>
                    <a:pt x="220" y="3438"/>
                  </a:lnTo>
                  <a:lnTo>
                    <a:pt x="63" y="3845"/>
                  </a:lnTo>
                  <a:lnTo>
                    <a:pt x="32" y="4032"/>
                  </a:lnTo>
                  <a:lnTo>
                    <a:pt x="1" y="4220"/>
                  </a:lnTo>
                  <a:lnTo>
                    <a:pt x="32" y="4470"/>
                  </a:lnTo>
                  <a:lnTo>
                    <a:pt x="63" y="4720"/>
                  </a:lnTo>
                  <a:lnTo>
                    <a:pt x="126" y="4939"/>
                  </a:lnTo>
                  <a:lnTo>
                    <a:pt x="220" y="5126"/>
                  </a:lnTo>
                  <a:lnTo>
                    <a:pt x="313" y="5314"/>
                  </a:lnTo>
                  <a:lnTo>
                    <a:pt x="438" y="5470"/>
                  </a:lnTo>
                  <a:lnTo>
                    <a:pt x="595" y="5626"/>
                  </a:lnTo>
                  <a:lnTo>
                    <a:pt x="751" y="5751"/>
                  </a:lnTo>
                  <a:lnTo>
                    <a:pt x="938" y="5845"/>
                  </a:lnTo>
                  <a:lnTo>
                    <a:pt x="1126" y="5970"/>
                  </a:lnTo>
                  <a:lnTo>
                    <a:pt x="1314" y="6033"/>
                  </a:lnTo>
                  <a:lnTo>
                    <a:pt x="1532" y="6095"/>
                  </a:lnTo>
                  <a:lnTo>
                    <a:pt x="2032" y="6189"/>
                  </a:lnTo>
                  <a:lnTo>
                    <a:pt x="2533" y="6220"/>
                  </a:lnTo>
                  <a:lnTo>
                    <a:pt x="3033" y="6189"/>
                  </a:lnTo>
                  <a:lnTo>
                    <a:pt x="3502" y="6095"/>
                  </a:lnTo>
                  <a:lnTo>
                    <a:pt x="3720" y="6033"/>
                  </a:lnTo>
                  <a:lnTo>
                    <a:pt x="3939" y="5970"/>
                  </a:lnTo>
                  <a:lnTo>
                    <a:pt x="4127" y="5845"/>
                  </a:lnTo>
                  <a:lnTo>
                    <a:pt x="4314" y="5751"/>
                  </a:lnTo>
                  <a:lnTo>
                    <a:pt x="4471" y="5626"/>
                  </a:lnTo>
                  <a:lnTo>
                    <a:pt x="4627" y="5470"/>
                  </a:lnTo>
                  <a:lnTo>
                    <a:pt x="4752" y="5314"/>
                  </a:lnTo>
                  <a:lnTo>
                    <a:pt x="4846" y="5126"/>
                  </a:lnTo>
                  <a:lnTo>
                    <a:pt x="4939" y="4939"/>
                  </a:lnTo>
                  <a:lnTo>
                    <a:pt x="5002" y="4720"/>
                  </a:lnTo>
                  <a:lnTo>
                    <a:pt x="5033" y="4470"/>
                  </a:lnTo>
                  <a:lnTo>
                    <a:pt x="5033" y="4220"/>
                  </a:lnTo>
                  <a:lnTo>
                    <a:pt x="5033" y="4032"/>
                  </a:lnTo>
                  <a:lnTo>
                    <a:pt x="4971" y="3845"/>
                  </a:lnTo>
                  <a:lnTo>
                    <a:pt x="4908" y="3626"/>
                  </a:lnTo>
                  <a:lnTo>
                    <a:pt x="4814" y="3407"/>
                  </a:lnTo>
                  <a:lnTo>
                    <a:pt x="4564" y="2970"/>
                  </a:lnTo>
                  <a:lnTo>
                    <a:pt x="4252" y="2501"/>
                  </a:lnTo>
                  <a:lnTo>
                    <a:pt x="3908" y="2094"/>
                  </a:lnTo>
                  <a:lnTo>
                    <a:pt x="3564" y="1688"/>
                  </a:lnTo>
                  <a:lnTo>
                    <a:pt x="2908" y="969"/>
                  </a:lnTo>
                  <a:lnTo>
                    <a:pt x="3377" y="219"/>
                  </a:lnTo>
                  <a:lnTo>
                    <a:pt x="3408" y="125"/>
                  </a:lnTo>
                  <a:lnTo>
                    <a:pt x="3408" y="63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736963" y="3588528"/>
              <a:ext cx="107106" cy="181493"/>
            </a:xfrm>
            <a:custGeom>
              <a:avLst/>
              <a:gdLst/>
              <a:ahLst/>
              <a:cxnLst/>
              <a:rect l="l" t="t" r="r" b="b"/>
              <a:pathLst>
                <a:path w="1532" h="2596" extrusionOk="0">
                  <a:moveTo>
                    <a:pt x="751" y="1"/>
                  </a:moveTo>
                  <a:lnTo>
                    <a:pt x="563" y="32"/>
                  </a:lnTo>
                  <a:lnTo>
                    <a:pt x="407" y="94"/>
                  </a:lnTo>
                  <a:lnTo>
                    <a:pt x="250" y="188"/>
                  </a:lnTo>
                  <a:lnTo>
                    <a:pt x="157" y="313"/>
                  </a:lnTo>
                  <a:lnTo>
                    <a:pt x="94" y="438"/>
                  </a:lnTo>
                  <a:lnTo>
                    <a:pt x="63" y="626"/>
                  </a:lnTo>
                  <a:lnTo>
                    <a:pt x="63" y="782"/>
                  </a:lnTo>
                  <a:lnTo>
                    <a:pt x="94" y="938"/>
                  </a:lnTo>
                  <a:lnTo>
                    <a:pt x="157" y="1095"/>
                  </a:lnTo>
                  <a:lnTo>
                    <a:pt x="282" y="1188"/>
                  </a:lnTo>
                  <a:lnTo>
                    <a:pt x="407" y="1313"/>
                  </a:lnTo>
                  <a:lnTo>
                    <a:pt x="532" y="1407"/>
                  </a:lnTo>
                  <a:lnTo>
                    <a:pt x="719" y="1470"/>
                  </a:lnTo>
                  <a:lnTo>
                    <a:pt x="1001" y="1626"/>
                  </a:lnTo>
                  <a:lnTo>
                    <a:pt x="1094" y="1689"/>
                  </a:lnTo>
                  <a:lnTo>
                    <a:pt x="1157" y="1814"/>
                  </a:lnTo>
                  <a:lnTo>
                    <a:pt x="1157" y="1907"/>
                  </a:lnTo>
                  <a:lnTo>
                    <a:pt x="1094" y="2032"/>
                  </a:lnTo>
                  <a:lnTo>
                    <a:pt x="1001" y="2126"/>
                  </a:lnTo>
                  <a:lnTo>
                    <a:pt x="907" y="2189"/>
                  </a:lnTo>
                  <a:lnTo>
                    <a:pt x="532" y="2189"/>
                  </a:lnTo>
                  <a:lnTo>
                    <a:pt x="344" y="2126"/>
                  </a:lnTo>
                  <a:lnTo>
                    <a:pt x="157" y="2032"/>
                  </a:lnTo>
                  <a:lnTo>
                    <a:pt x="0" y="2408"/>
                  </a:lnTo>
                  <a:lnTo>
                    <a:pt x="313" y="2533"/>
                  </a:lnTo>
                  <a:lnTo>
                    <a:pt x="532" y="2564"/>
                  </a:lnTo>
                  <a:lnTo>
                    <a:pt x="751" y="2595"/>
                  </a:lnTo>
                  <a:lnTo>
                    <a:pt x="876" y="2595"/>
                  </a:lnTo>
                  <a:lnTo>
                    <a:pt x="1001" y="2564"/>
                  </a:lnTo>
                  <a:lnTo>
                    <a:pt x="1126" y="2501"/>
                  </a:lnTo>
                  <a:lnTo>
                    <a:pt x="1251" y="2439"/>
                  </a:lnTo>
                  <a:lnTo>
                    <a:pt x="1344" y="2345"/>
                  </a:lnTo>
                  <a:lnTo>
                    <a:pt x="1438" y="2220"/>
                  </a:lnTo>
                  <a:lnTo>
                    <a:pt x="1501" y="2095"/>
                  </a:lnTo>
                  <a:lnTo>
                    <a:pt x="1532" y="1970"/>
                  </a:lnTo>
                  <a:lnTo>
                    <a:pt x="1532" y="1845"/>
                  </a:lnTo>
                  <a:lnTo>
                    <a:pt x="1532" y="1720"/>
                  </a:lnTo>
                  <a:lnTo>
                    <a:pt x="1469" y="1595"/>
                  </a:lnTo>
                  <a:lnTo>
                    <a:pt x="1438" y="1470"/>
                  </a:lnTo>
                  <a:lnTo>
                    <a:pt x="1282" y="1313"/>
                  </a:lnTo>
                  <a:lnTo>
                    <a:pt x="1094" y="1220"/>
                  </a:lnTo>
                  <a:lnTo>
                    <a:pt x="876" y="1126"/>
                  </a:lnTo>
                  <a:lnTo>
                    <a:pt x="719" y="1032"/>
                  </a:lnTo>
                  <a:lnTo>
                    <a:pt x="563" y="938"/>
                  </a:lnTo>
                  <a:lnTo>
                    <a:pt x="469" y="782"/>
                  </a:lnTo>
                  <a:lnTo>
                    <a:pt x="438" y="688"/>
                  </a:lnTo>
                  <a:lnTo>
                    <a:pt x="469" y="595"/>
                  </a:lnTo>
                  <a:lnTo>
                    <a:pt x="532" y="563"/>
                  </a:lnTo>
                  <a:lnTo>
                    <a:pt x="594" y="501"/>
                  </a:lnTo>
                  <a:lnTo>
                    <a:pt x="657" y="470"/>
                  </a:lnTo>
                  <a:lnTo>
                    <a:pt x="751" y="470"/>
                  </a:lnTo>
                  <a:lnTo>
                    <a:pt x="938" y="501"/>
                  </a:lnTo>
                  <a:lnTo>
                    <a:pt x="1032" y="532"/>
                  </a:lnTo>
                  <a:lnTo>
                    <a:pt x="1094" y="595"/>
                  </a:lnTo>
                  <a:lnTo>
                    <a:pt x="1376" y="282"/>
                  </a:lnTo>
                  <a:lnTo>
                    <a:pt x="1251" y="188"/>
                  </a:lnTo>
                  <a:lnTo>
                    <a:pt x="1063" y="94"/>
                  </a:lnTo>
                  <a:lnTo>
                    <a:pt x="907" y="32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3"/>
          <p:cNvGrpSpPr/>
          <p:nvPr/>
        </p:nvGrpSpPr>
        <p:grpSpPr>
          <a:xfrm>
            <a:off x="5558039" y="3318940"/>
            <a:ext cx="166182" cy="491772"/>
            <a:chOff x="5558039" y="3395140"/>
            <a:chExt cx="166182" cy="491772"/>
          </a:xfrm>
        </p:grpSpPr>
        <p:sp>
          <p:nvSpPr>
            <p:cNvPr id="743" name="Google Shape;743;p33"/>
            <p:cNvSpPr/>
            <p:nvPr/>
          </p:nvSpPr>
          <p:spPr>
            <a:xfrm>
              <a:off x="5603973" y="3484770"/>
              <a:ext cx="72150" cy="292863"/>
            </a:xfrm>
            <a:custGeom>
              <a:avLst/>
              <a:gdLst/>
              <a:ahLst/>
              <a:cxnLst/>
              <a:rect l="l" t="t" r="r" b="b"/>
              <a:pathLst>
                <a:path w="1032" h="4189" extrusionOk="0">
                  <a:moveTo>
                    <a:pt x="0" y="0"/>
                  </a:moveTo>
                  <a:lnTo>
                    <a:pt x="0" y="4189"/>
                  </a:lnTo>
                  <a:lnTo>
                    <a:pt x="1032" y="4189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5564611" y="3395140"/>
              <a:ext cx="153038" cy="150871"/>
            </a:xfrm>
            <a:custGeom>
              <a:avLst/>
              <a:gdLst/>
              <a:ahLst/>
              <a:cxnLst/>
              <a:rect l="l" t="t" r="r" b="b"/>
              <a:pathLst>
                <a:path w="2189" h="2158" extrusionOk="0">
                  <a:moveTo>
                    <a:pt x="1063" y="1"/>
                  </a:moveTo>
                  <a:lnTo>
                    <a:pt x="844" y="32"/>
                  </a:lnTo>
                  <a:lnTo>
                    <a:pt x="657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2" y="845"/>
                  </a:lnTo>
                  <a:lnTo>
                    <a:pt x="0" y="1063"/>
                  </a:lnTo>
                  <a:lnTo>
                    <a:pt x="32" y="1282"/>
                  </a:lnTo>
                  <a:lnTo>
                    <a:pt x="94" y="1501"/>
                  </a:lnTo>
                  <a:lnTo>
                    <a:pt x="188" y="1688"/>
                  </a:lnTo>
                  <a:lnTo>
                    <a:pt x="313" y="1845"/>
                  </a:lnTo>
                  <a:lnTo>
                    <a:pt x="469" y="1970"/>
                  </a:lnTo>
                  <a:lnTo>
                    <a:pt x="657" y="2064"/>
                  </a:lnTo>
                  <a:lnTo>
                    <a:pt x="876" y="2126"/>
                  </a:lnTo>
                  <a:lnTo>
                    <a:pt x="1094" y="2157"/>
                  </a:lnTo>
                  <a:lnTo>
                    <a:pt x="1313" y="2126"/>
                  </a:lnTo>
                  <a:lnTo>
                    <a:pt x="1501" y="2064"/>
                  </a:lnTo>
                  <a:lnTo>
                    <a:pt x="1688" y="1970"/>
                  </a:lnTo>
                  <a:lnTo>
                    <a:pt x="1845" y="1845"/>
                  </a:lnTo>
                  <a:lnTo>
                    <a:pt x="2001" y="1688"/>
                  </a:lnTo>
                  <a:lnTo>
                    <a:pt x="2095" y="1501"/>
                  </a:lnTo>
                  <a:lnTo>
                    <a:pt x="2157" y="1282"/>
                  </a:lnTo>
                  <a:lnTo>
                    <a:pt x="2188" y="1063"/>
                  </a:lnTo>
                  <a:lnTo>
                    <a:pt x="2157" y="907"/>
                  </a:lnTo>
                  <a:lnTo>
                    <a:pt x="2126" y="751"/>
                  </a:lnTo>
                  <a:lnTo>
                    <a:pt x="2063" y="626"/>
                  </a:lnTo>
                  <a:lnTo>
                    <a:pt x="2001" y="469"/>
                  </a:lnTo>
                  <a:lnTo>
                    <a:pt x="1657" y="1095"/>
                  </a:lnTo>
                  <a:lnTo>
                    <a:pt x="1595" y="1157"/>
                  </a:lnTo>
                  <a:lnTo>
                    <a:pt x="1532" y="1188"/>
                  </a:lnTo>
                  <a:lnTo>
                    <a:pt x="1438" y="1188"/>
                  </a:lnTo>
                  <a:lnTo>
                    <a:pt x="1376" y="1157"/>
                  </a:lnTo>
                  <a:lnTo>
                    <a:pt x="844" y="876"/>
                  </a:lnTo>
                  <a:lnTo>
                    <a:pt x="782" y="813"/>
                  </a:lnTo>
                  <a:lnTo>
                    <a:pt x="719" y="751"/>
                  </a:lnTo>
                  <a:lnTo>
                    <a:pt x="719" y="657"/>
                  </a:lnTo>
                  <a:lnTo>
                    <a:pt x="751" y="563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5558039" y="3720730"/>
              <a:ext cx="166182" cy="166182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1188" y="1"/>
                  </a:moveTo>
                  <a:lnTo>
                    <a:pt x="938" y="32"/>
                  </a:lnTo>
                  <a:lnTo>
                    <a:pt x="720" y="95"/>
                  </a:lnTo>
                  <a:lnTo>
                    <a:pt x="501" y="189"/>
                  </a:lnTo>
                  <a:lnTo>
                    <a:pt x="344" y="345"/>
                  </a:lnTo>
                  <a:lnTo>
                    <a:pt x="188" y="532"/>
                  </a:lnTo>
                  <a:lnTo>
                    <a:pt x="94" y="720"/>
                  </a:lnTo>
                  <a:lnTo>
                    <a:pt x="1" y="939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32" y="1533"/>
                  </a:lnTo>
                  <a:lnTo>
                    <a:pt x="94" y="1689"/>
                  </a:lnTo>
                  <a:lnTo>
                    <a:pt x="188" y="1845"/>
                  </a:lnTo>
                  <a:lnTo>
                    <a:pt x="563" y="1189"/>
                  </a:lnTo>
                  <a:lnTo>
                    <a:pt x="626" y="1095"/>
                  </a:lnTo>
                  <a:lnTo>
                    <a:pt x="688" y="1064"/>
                  </a:lnTo>
                  <a:lnTo>
                    <a:pt x="782" y="1064"/>
                  </a:lnTo>
                  <a:lnTo>
                    <a:pt x="876" y="1095"/>
                  </a:lnTo>
                  <a:lnTo>
                    <a:pt x="1470" y="1408"/>
                  </a:lnTo>
                  <a:lnTo>
                    <a:pt x="1532" y="1470"/>
                  </a:lnTo>
                  <a:lnTo>
                    <a:pt x="1564" y="1564"/>
                  </a:lnTo>
                  <a:lnTo>
                    <a:pt x="1595" y="1658"/>
                  </a:lnTo>
                  <a:lnTo>
                    <a:pt x="1564" y="1720"/>
                  </a:lnTo>
                  <a:lnTo>
                    <a:pt x="1188" y="2377"/>
                  </a:lnTo>
                  <a:lnTo>
                    <a:pt x="1438" y="2345"/>
                  </a:lnTo>
                  <a:lnTo>
                    <a:pt x="1657" y="2283"/>
                  </a:lnTo>
                  <a:lnTo>
                    <a:pt x="1845" y="2158"/>
                  </a:lnTo>
                  <a:lnTo>
                    <a:pt x="2032" y="2033"/>
                  </a:lnTo>
                  <a:lnTo>
                    <a:pt x="2189" y="1845"/>
                  </a:lnTo>
                  <a:lnTo>
                    <a:pt x="2282" y="1658"/>
                  </a:lnTo>
                  <a:lnTo>
                    <a:pt x="2345" y="1439"/>
                  </a:lnTo>
                  <a:lnTo>
                    <a:pt x="2376" y="1189"/>
                  </a:lnTo>
                  <a:lnTo>
                    <a:pt x="2345" y="939"/>
                  </a:lnTo>
                  <a:lnTo>
                    <a:pt x="2282" y="720"/>
                  </a:lnTo>
                  <a:lnTo>
                    <a:pt x="2157" y="532"/>
                  </a:lnTo>
                  <a:lnTo>
                    <a:pt x="2032" y="345"/>
                  </a:lnTo>
                  <a:lnTo>
                    <a:pt x="1845" y="189"/>
                  </a:lnTo>
                  <a:lnTo>
                    <a:pt x="1657" y="95"/>
                  </a:lnTo>
                  <a:lnTo>
                    <a:pt x="1438" y="32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33"/>
          <p:cNvGrpSpPr/>
          <p:nvPr/>
        </p:nvGrpSpPr>
        <p:grpSpPr>
          <a:xfrm>
            <a:off x="3285215" y="3350614"/>
            <a:ext cx="417451" cy="428425"/>
            <a:chOff x="3285215" y="3434862"/>
            <a:chExt cx="417451" cy="428425"/>
          </a:xfrm>
        </p:grpSpPr>
        <p:sp>
          <p:nvSpPr>
            <p:cNvPr id="747" name="Google Shape;747;p33"/>
            <p:cNvSpPr/>
            <p:nvPr/>
          </p:nvSpPr>
          <p:spPr>
            <a:xfrm>
              <a:off x="3285215" y="3485130"/>
              <a:ext cx="255740" cy="378157"/>
            </a:xfrm>
            <a:custGeom>
              <a:avLst/>
              <a:gdLst/>
              <a:ahLst/>
              <a:cxnLst/>
              <a:rect l="l" t="t" r="r" b="b"/>
              <a:pathLst>
                <a:path w="3658" h="5409" extrusionOk="0">
                  <a:moveTo>
                    <a:pt x="438" y="1"/>
                  </a:moveTo>
                  <a:lnTo>
                    <a:pt x="313" y="313"/>
                  </a:lnTo>
                  <a:lnTo>
                    <a:pt x="188" y="688"/>
                  </a:lnTo>
                  <a:lnTo>
                    <a:pt x="94" y="1188"/>
                  </a:lnTo>
                  <a:lnTo>
                    <a:pt x="0" y="1720"/>
                  </a:lnTo>
                  <a:lnTo>
                    <a:pt x="0" y="2001"/>
                  </a:lnTo>
                  <a:lnTo>
                    <a:pt x="0" y="2314"/>
                  </a:lnTo>
                  <a:lnTo>
                    <a:pt x="32" y="2595"/>
                  </a:lnTo>
                  <a:lnTo>
                    <a:pt x="63" y="2908"/>
                  </a:lnTo>
                  <a:lnTo>
                    <a:pt x="157" y="3189"/>
                  </a:lnTo>
                  <a:lnTo>
                    <a:pt x="282" y="3470"/>
                  </a:lnTo>
                  <a:lnTo>
                    <a:pt x="438" y="3752"/>
                  </a:lnTo>
                  <a:lnTo>
                    <a:pt x="626" y="4002"/>
                  </a:lnTo>
                  <a:lnTo>
                    <a:pt x="844" y="4220"/>
                  </a:lnTo>
                  <a:lnTo>
                    <a:pt x="1063" y="4408"/>
                  </a:lnTo>
                  <a:lnTo>
                    <a:pt x="1313" y="4596"/>
                  </a:lnTo>
                  <a:lnTo>
                    <a:pt x="1532" y="4752"/>
                  </a:lnTo>
                  <a:lnTo>
                    <a:pt x="2032" y="5002"/>
                  </a:lnTo>
                  <a:lnTo>
                    <a:pt x="2470" y="5189"/>
                  </a:lnTo>
                  <a:lnTo>
                    <a:pt x="2845" y="5314"/>
                  </a:lnTo>
                  <a:lnTo>
                    <a:pt x="3220" y="5408"/>
                  </a:lnTo>
                  <a:lnTo>
                    <a:pt x="3345" y="5064"/>
                  </a:lnTo>
                  <a:lnTo>
                    <a:pt x="3470" y="4689"/>
                  </a:lnTo>
                  <a:lnTo>
                    <a:pt x="3564" y="4220"/>
                  </a:lnTo>
                  <a:lnTo>
                    <a:pt x="3658" y="3658"/>
                  </a:lnTo>
                  <a:lnTo>
                    <a:pt x="3658" y="3376"/>
                  </a:lnTo>
                  <a:lnTo>
                    <a:pt x="3658" y="3095"/>
                  </a:lnTo>
                  <a:lnTo>
                    <a:pt x="3626" y="2783"/>
                  </a:lnTo>
                  <a:lnTo>
                    <a:pt x="3564" y="2501"/>
                  </a:lnTo>
                  <a:lnTo>
                    <a:pt x="3470" y="2189"/>
                  </a:lnTo>
                  <a:lnTo>
                    <a:pt x="3345" y="1907"/>
                  </a:lnTo>
                  <a:lnTo>
                    <a:pt x="3189" y="1657"/>
                  </a:lnTo>
                  <a:lnTo>
                    <a:pt x="3001" y="1407"/>
                  </a:lnTo>
                  <a:lnTo>
                    <a:pt x="2814" y="1188"/>
                  </a:lnTo>
                  <a:lnTo>
                    <a:pt x="2595" y="970"/>
                  </a:lnTo>
                  <a:lnTo>
                    <a:pt x="2345" y="813"/>
                  </a:lnTo>
                  <a:lnTo>
                    <a:pt x="2095" y="657"/>
                  </a:lnTo>
                  <a:lnTo>
                    <a:pt x="1626" y="376"/>
                  </a:lnTo>
                  <a:lnTo>
                    <a:pt x="1157" y="219"/>
                  </a:lnTo>
                  <a:lnTo>
                    <a:pt x="782" y="94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3444759" y="3434862"/>
              <a:ext cx="257907" cy="428424"/>
            </a:xfrm>
            <a:custGeom>
              <a:avLst/>
              <a:gdLst/>
              <a:ahLst/>
              <a:cxnLst/>
              <a:rect l="l" t="t" r="r" b="b"/>
              <a:pathLst>
                <a:path w="3689" h="6128" extrusionOk="0">
                  <a:moveTo>
                    <a:pt x="2751" y="1"/>
                  </a:moveTo>
                  <a:lnTo>
                    <a:pt x="2407" y="157"/>
                  </a:lnTo>
                  <a:lnTo>
                    <a:pt x="2063" y="376"/>
                  </a:lnTo>
                  <a:lnTo>
                    <a:pt x="1626" y="626"/>
                  </a:lnTo>
                  <a:lnTo>
                    <a:pt x="1157" y="1001"/>
                  </a:lnTo>
                  <a:lnTo>
                    <a:pt x="938" y="1220"/>
                  </a:lnTo>
                  <a:lnTo>
                    <a:pt x="719" y="1439"/>
                  </a:lnTo>
                  <a:lnTo>
                    <a:pt x="532" y="1689"/>
                  </a:lnTo>
                  <a:lnTo>
                    <a:pt x="375" y="1939"/>
                  </a:lnTo>
                  <a:lnTo>
                    <a:pt x="219" y="2220"/>
                  </a:lnTo>
                  <a:lnTo>
                    <a:pt x="94" y="2533"/>
                  </a:lnTo>
                  <a:lnTo>
                    <a:pt x="32" y="2845"/>
                  </a:lnTo>
                  <a:lnTo>
                    <a:pt x="0" y="3189"/>
                  </a:lnTo>
                  <a:lnTo>
                    <a:pt x="0" y="3502"/>
                  </a:lnTo>
                  <a:lnTo>
                    <a:pt x="0" y="3814"/>
                  </a:lnTo>
                  <a:lnTo>
                    <a:pt x="63" y="4127"/>
                  </a:lnTo>
                  <a:lnTo>
                    <a:pt x="125" y="4408"/>
                  </a:lnTo>
                  <a:lnTo>
                    <a:pt x="313" y="4971"/>
                  </a:lnTo>
                  <a:lnTo>
                    <a:pt x="532" y="5440"/>
                  </a:lnTo>
                  <a:lnTo>
                    <a:pt x="719" y="5783"/>
                  </a:lnTo>
                  <a:lnTo>
                    <a:pt x="907" y="6127"/>
                  </a:lnTo>
                  <a:lnTo>
                    <a:pt x="1251" y="5971"/>
                  </a:lnTo>
                  <a:lnTo>
                    <a:pt x="1626" y="5752"/>
                  </a:lnTo>
                  <a:lnTo>
                    <a:pt x="2063" y="5471"/>
                  </a:lnTo>
                  <a:lnTo>
                    <a:pt x="2501" y="5127"/>
                  </a:lnTo>
                  <a:lnTo>
                    <a:pt x="2720" y="4908"/>
                  </a:lnTo>
                  <a:lnTo>
                    <a:pt x="2938" y="4689"/>
                  </a:lnTo>
                  <a:lnTo>
                    <a:pt x="3126" y="4439"/>
                  </a:lnTo>
                  <a:lnTo>
                    <a:pt x="3314" y="4189"/>
                  </a:lnTo>
                  <a:lnTo>
                    <a:pt x="3470" y="3908"/>
                  </a:lnTo>
                  <a:lnTo>
                    <a:pt x="3564" y="3595"/>
                  </a:lnTo>
                  <a:lnTo>
                    <a:pt x="3657" y="3283"/>
                  </a:lnTo>
                  <a:lnTo>
                    <a:pt x="3689" y="2939"/>
                  </a:lnTo>
                  <a:lnTo>
                    <a:pt x="3689" y="2626"/>
                  </a:lnTo>
                  <a:lnTo>
                    <a:pt x="3657" y="2314"/>
                  </a:lnTo>
                  <a:lnTo>
                    <a:pt x="3595" y="2001"/>
                  </a:lnTo>
                  <a:lnTo>
                    <a:pt x="3532" y="1720"/>
                  </a:lnTo>
                  <a:lnTo>
                    <a:pt x="3345" y="1157"/>
                  </a:lnTo>
                  <a:lnTo>
                    <a:pt x="3157" y="688"/>
                  </a:lnTo>
                  <a:lnTo>
                    <a:pt x="2970" y="345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3"/>
          <p:cNvGrpSpPr/>
          <p:nvPr/>
        </p:nvGrpSpPr>
        <p:grpSpPr>
          <a:xfrm>
            <a:off x="2250150" y="1219464"/>
            <a:ext cx="4643504" cy="1772997"/>
            <a:chOff x="2250150" y="1219464"/>
            <a:chExt cx="4643504" cy="1772997"/>
          </a:xfrm>
        </p:grpSpPr>
        <p:sp>
          <p:nvSpPr>
            <p:cNvPr id="750" name="Google Shape;750;p33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33"/>
          <p:cNvSpPr/>
          <p:nvPr/>
        </p:nvSpPr>
        <p:spPr>
          <a:xfrm>
            <a:off x="452126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4746541" y="3892664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6893753" y="389266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2599325" y="3892675"/>
            <a:ext cx="17892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02" name="Google Shape;1002;p33"/>
          <p:cNvSpPr txBox="1"/>
          <p:nvPr/>
        </p:nvSpPr>
        <p:spPr>
          <a:xfrm>
            <a:off x="461047" y="3759323"/>
            <a:ext cx="1789183" cy="9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/>
              <a:t>Positive Feedback</a:t>
            </a:r>
            <a:r>
              <a:rPr lang="en-US" sz="1200" dirty="0"/>
              <a:t> helps users discover top-performing chargers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4764379" y="3759323"/>
            <a:ext cx="1789183" cy="9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/>
              <a:t>Low-Reliability Chargers</a:t>
            </a:r>
            <a:r>
              <a:rPr lang="en-US" sz="1200" dirty="0"/>
              <a:t> identified for future maintenance focus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2590421" y="3759323"/>
            <a:ext cx="1789183" cy="9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200" b="1" dirty="0"/>
              <a:t>Low-Reliability</a:t>
            </a:r>
            <a:r>
              <a:rPr lang="en-US" sz="1200" dirty="0"/>
              <a:t> Chargers identified for future maintenance focus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6929416" y="3759323"/>
            <a:ext cx="1838767" cy="92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/>
              <a:t>Real-time filterable </a:t>
            </a:r>
            <a:r>
              <a:rPr lang="en-US" sz="1200" dirty="0"/>
              <a:t>dashboards improve decision-making for users and providers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E8FF-19C0-D3FA-3160-93A314A1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EVAT Dashboard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8DB3F-4847-D7EA-D405-6DAD85488959}"/>
              </a:ext>
            </a:extLst>
          </p:cNvPr>
          <p:cNvSpPr txBox="1"/>
          <p:nvPr/>
        </p:nvSpPr>
        <p:spPr>
          <a:xfrm>
            <a:off x="457200" y="1346200"/>
            <a:ext cx="64414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NLTK's VADER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analyze polarity of comments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Categorized reviews as: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Neutral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Negative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Added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Sentiment_Label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to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dataframe</a:t>
            </a:r>
            <a:br>
              <a:rPr lang="en-US" altLang="en-US" dirty="0">
                <a:solidFill>
                  <a:schemeClr val="tx1"/>
                </a:solidFill>
                <a:latin typeface="+mj-lt"/>
              </a:rPr>
            </a:b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Pie chart and detailed charger table by sentiment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Helped identify best-performing chargers based on user experience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B5D6F-B7B8-C250-4C76-16A7ACF85B2F}"/>
              </a:ext>
            </a:extLst>
          </p:cNvPr>
          <p:cNvSpPr txBox="1"/>
          <p:nvPr/>
        </p:nvSpPr>
        <p:spPr>
          <a:xfrm>
            <a:off x="502920" y="904200"/>
            <a:ext cx="33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Sentiment Analysis on User Feedback: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845759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579</Words>
  <Application>Microsoft Office PowerPoint</Application>
  <PresentationFormat>On-screen Show (16:9)</PresentationFormat>
  <Paragraphs>96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Roboto</vt:lpstr>
      <vt:lpstr>Arial</vt:lpstr>
      <vt:lpstr>Fira Sans</vt:lpstr>
      <vt:lpstr>Simple Light</vt:lpstr>
      <vt:lpstr>Electric Car Infographics by Slidesgo</vt:lpstr>
      <vt:lpstr>EVAT Capstone Project: Use Case: Reliability Scoring and Dashboard Insights</vt:lpstr>
      <vt:lpstr>Project Overview</vt:lpstr>
      <vt:lpstr>Reliability Scoring</vt:lpstr>
      <vt:lpstr>Dataset Summary and Coverage</vt:lpstr>
      <vt:lpstr>Key Components of Reliability Scoring</vt:lpstr>
      <vt:lpstr>Interactive Dashboard</vt:lpstr>
      <vt:lpstr>EV Charger Reliability Dashboard</vt:lpstr>
      <vt:lpstr>Key Outcomes &amp; Insights</vt:lpstr>
      <vt:lpstr>EVAT Dashboard Overview</vt:lpstr>
      <vt:lpstr>Final Dataset</vt:lpstr>
      <vt:lpstr>Benefits of Our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Dheepak SK</dc:creator>
  <cp:lastModifiedBy>Dheepak SK</cp:lastModifiedBy>
  <cp:revision>3</cp:revision>
  <dcterms:modified xsi:type="dcterms:W3CDTF">2025-09-17T10:21:57Z</dcterms:modified>
</cp:coreProperties>
</file>