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5"/>
                </a:moveTo>
                <a:lnTo>
                  <a:pt x="0" y="3727313"/>
                </a:lnTo>
                <a:lnTo>
                  <a:pt x="38006" y="3729418"/>
                </a:lnTo>
                <a:lnTo>
                  <a:pt x="398361" y="3729418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7"/>
                </a:lnTo>
                <a:lnTo>
                  <a:pt x="674910" y="3705471"/>
                </a:lnTo>
                <a:lnTo>
                  <a:pt x="723220" y="3699107"/>
                </a:lnTo>
                <a:lnTo>
                  <a:pt x="771423" y="3692106"/>
                </a:lnTo>
                <a:lnTo>
                  <a:pt x="819514" y="3684470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7" y="3647613"/>
                </a:lnTo>
                <a:lnTo>
                  <a:pt x="1058060" y="3636829"/>
                </a:lnTo>
                <a:lnTo>
                  <a:pt x="1105344" y="3625419"/>
                </a:lnTo>
                <a:lnTo>
                  <a:pt x="1152471" y="3613387"/>
                </a:lnTo>
                <a:lnTo>
                  <a:pt x="1199434" y="3600733"/>
                </a:lnTo>
                <a:lnTo>
                  <a:pt x="1246228" y="3587459"/>
                </a:lnTo>
                <a:lnTo>
                  <a:pt x="1292847" y="3573567"/>
                </a:lnTo>
                <a:lnTo>
                  <a:pt x="1339283" y="3559058"/>
                </a:lnTo>
                <a:lnTo>
                  <a:pt x="1385532" y="3543935"/>
                </a:lnTo>
                <a:lnTo>
                  <a:pt x="1431585" y="3528198"/>
                </a:lnTo>
                <a:lnTo>
                  <a:pt x="1477437" y="3511850"/>
                </a:lnTo>
                <a:lnTo>
                  <a:pt x="1523082" y="3494892"/>
                </a:lnTo>
                <a:lnTo>
                  <a:pt x="1568513" y="3477326"/>
                </a:lnTo>
                <a:lnTo>
                  <a:pt x="1613725" y="3459153"/>
                </a:lnTo>
                <a:lnTo>
                  <a:pt x="1658709" y="3440375"/>
                </a:lnTo>
                <a:lnTo>
                  <a:pt x="1703461" y="3420995"/>
                </a:lnTo>
                <a:lnTo>
                  <a:pt x="1747975" y="3401012"/>
                </a:lnTo>
                <a:lnTo>
                  <a:pt x="1792242" y="3380430"/>
                </a:lnTo>
                <a:lnTo>
                  <a:pt x="1836258" y="3359249"/>
                </a:lnTo>
                <a:lnTo>
                  <a:pt x="1880016" y="3337472"/>
                </a:lnTo>
                <a:lnTo>
                  <a:pt x="1923510" y="3315100"/>
                </a:lnTo>
                <a:lnTo>
                  <a:pt x="1966733" y="3292135"/>
                </a:lnTo>
                <a:lnTo>
                  <a:pt x="2009678" y="3268578"/>
                </a:lnTo>
                <a:lnTo>
                  <a:pt x="2052341" y="3244431"/>
                </a:lnTo>
                <a:lnTo>
                  <a:pt x="2094714" y="3219696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4"/>
                </a:lnTo>
                <a:lnTo>
                  <a:pt x="101093" y="3196131"/>
                </a:lnTo>
                <a:lnTo>
                  <a:pt x="52131" y="3193913"/>
                </a:lnTo>
                <a:lnTo>
                  <a:pt x="3151" y="3190927"/>
                </a:lnTo>
                <a:lnTo>
                  <a:pt x="0" y="3190685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4"/>
                </a:lnTo>
                <a:lnTo>
                  <a:pt x="3362187" y="85988"/>
                </a:lnTo>
                <a:lnTo>
                  <a:pt x="3361460" y="130697"/>
                </a:lnTo>
                <a:lnTo>
                  <a:pt x="3359890" y="179871"/>
                </a:lnTo>
                <a:lnTo>
                  <a:pt x="3357553" y="228949"/>
                </a:lnTo>
                <a:lnTo>
                  <a:pt x="3354453" y="277922"/>
                </a:lnTo>
                <a:lnTo>
                  <a:pt x="3350594" y="326782"/>
                </a:lnTo>
                <a:lnTo>
                  <a:pt x="3345978" y="375521"/>
                </a:lnTo>
                <a:lnTo>
                  <a:pt x="3340609" y="424132"/>
                </a:lnTo>
                <a:lnTo>
                  <a:pt x="3334490" y="472604"/>
                </a:lnTo>
                <a:lnTo>
                  <a:pt x="3327625" y="520931"/>
                </a:lnTo>
                <a:lnTo>
                  <a:pt x="3320016" y="569104"/>
                </a:lnTo>
                <a:lnTo>
                  <a:pt x="3311667" y="617115"/>
                </a:lnTo>
                <a:lnTo>
                  <a:pt x="3302582" y="664956"/>
                </a:lnTo>
                <a:lnTo>
                  <a:pt x="3292763" y="712617"/>
                </a:lnTo>
                <a:lnTo>
                  <a:pt x="3282214" y="760092"/>
                </a:lnTo>
                <a:lnTo>
                  <a:pt x="3270939" y="807372"/>
                </a:lnTo>
                <a:lnTo>
                  <a:pt x="3258940" y="854448"/>
                </a:lnTo>
                <a:lnTo>
                  <a:pt x="3246221" y="901313"/>
                </a:lnTo>
                <a:lnTo>
                  <a:pt x="3232785" y="947957"/>
                </a:lnTo>
                <a:lnTo>
                  <a:pt x="3218635" y="994374"/>
                </a:lnTo>
                <a:lnTo>
                  <a:pt x="3203775" y="1040554"/>
                </a:lnTo>
                <a:lnTo>
                  <a:pt x="3188209" y="1086489"/>
                </a:lnTo>
                <a:lnTo>
                  <a:pt x="3171938" y="1132172"/>
                </a:lnTo>
                <a:lnTo>
                  <a:pt x="3154967" y="1177593"/>
                </a:lnTo>
                <a:lnTo>
                  <a:pt x="3137300" y="1222745"/>
                </a:lnTo>
                <a:lnTo>
                  <a:pt x="3118938" y="1267620"/>
                </a:lnTo>
                <a:lnTo>
                  <a:pt x="3099886" y="1312208"/>
                </a:lnTo>
                <a:lnTo>
                  <a:pt x="3080147" y="1356502"/>
                </a:lnTo>
                <a:lnTo>
                  <a:pt x="3059724" y="1400494"/>
                </a:lnTo>
                <a:lnTo>
                  <a:pt x="3038620" y="1444175"/>
                </a:lnTo>
                <a:lnTo>
                  <a:pt x="3016839" y="1487538"/>
                </a:lnTo>
                <a:lnTo>
                  <a:pt x="2994384" y="1530573"/>
                </a:lnTo>
                <a:lnTo>
                  <a:pt x="2971259" y="1573273"/>
                </a:lnTo>
                <a:lnTo>
                  <a:pt x="2947466" y="1615629"/>
                </a:lnTo>
                <a:lnTo>
                  <a:pt x="2923009" y="1657634"/>
                </a:lnTo>
                <a:lnTo>
                  <a:pt x="2897891" y="1699278"/>
                </a:lnTo>
                <a:lnTo>
                  <a:pt x="2872116" y="1740554"/>
                </a:lnTo>
                <a:lnTo>
                  <a:pt x="2845687" y="1781453"/>
                </a:lnTo>
                <a:lnTo>
                  <a:pt x="2818607" y="1821968"/>
                </a:lnTo>
                <a:lnTo>
                  <a:pt x="2790879" y="1862089"/>
                </a:lnTo>
                <a:lnTo>
                  <a:pt x="2762507" y="1901809"/>
                </a:lnTo>
                <a:lnTo>
                  <a:pt x="2733494" y="1941120"/>
                </a:lnTo>
                <a:lnTo>
                  <a:pt x="2703843" y="1980013"/>
                </a:lnTo>
                <a:lnTo>
                  <a:pt x="2673558" y="2018479"/>
                </a:lnTo>
                <a:lnTo>
                  <a:pt x="2642642" y="2056511"/>
                </a:lnTo>
                <a:lnTo>
                  <a:pt x="2611099" y="2094101"/>
                </a:lnTo>
                <a:lnTo>
                  <a:pt x="2578930" y="2131240"/>
                </a:lnTo>
                <a:lnTo>
                  <a:pt x="2546141" y="2167920"/>
                </a:lnTo>
                <a:lnTo>
                  <a:pt x="2512734" y="2204132"/>
                </a:lnTo>
                <a:lnTo>
                  <a:pt x="2478712" y="2239869"/>
                </a:lnTo>
                <a:lnTo>
                  <a:pt x="2444079" y="2275122"/>
                </a:lnTo>
                <a:lnTo>
                  <a:pt x="2408838" y="2309883"/>
                </a:lnTo>
                <a:lnTo>
                  <a:pt x="2372992" y="2344144"/>
                </a:lnTo>
                <a:lnTo>
                  <a:pt x="2336545" y="2377896"/>
                </a:lnTo>
                <a:lnTo>
                  <a:pt x="2299500" y="2411132"/>
                </a:lnTo>
                <a:lnTo>
                  <a:pt x="2261934" y="2443778"/>
                </a:lnTo>
                <a:lnTo>
                  <a:pt x="2223930" y="2475767"/>
                </a:lnTo>
                <a:lnTo>
                  <a:pt x="2185496" y="2507096"/>
                </a:lnTo>
                <a:lnTo>
                  <a:pt x="2146640" y="2537763"/>
                </a:lnTo>
                <a:lnTo>
                  <a:pt x="2107371" y="2567766"/>
                </a:lnTo>
                <a:lnTo>
                  <a:pt x="2067698" y="2597103"/>
                </a:lnTo>
                <a:lnTo>
                  <a:pt x="2027629" y="2625771"/>
                </a:lnTo>
                <a:lnTo>
                  <a:pt x="1987173" y="2653768"/>
                </a:lnTo>
                <a:lnTo>
                  <a:pt x="1946338" y="2681091"/>
                </a:lnTo>
                <a:lnTo>
                  <a:pt x="1905134" y="2707739"/>
                </a:lnTo>
                <a:lnTo>
                  <a:pt x="1863567" y="2733710"/>
                </a:lnTo>
                <a:lnTo>
                  <a:pt x="1821648" y="2759000"/>
                </a:lnTo>
                <a:lnTo>
                  <a:pt x="1779385" y="2783609"/>
                </a:lnTo>
                <a:lnTo>
                  <a:pt x="1736786" y="2807532"/>
                </a:lnTo>
                <a:lnTo>
                  <a:pt x="1693860" y="2830769"/>
                </a:lnTo>
                <a:lnTo>
                  <a:pt x="1650615" y="2853317"/>
                </a:lnTo>
                <a:lnTo>
                  <a:pt x="1607061" y="2875174"/>
                </a:lnTo>
                <a:lnTo>
                  <a:pt x="1563205" y="2896338"/>
                </a:lnTo>
                <a:lnTo>
                  <a:pt x="1519056" y="2916805"/>
                </a:lnTo>
                <a:lnTo>
                  <a:pt x="1474624" y="2936575"/>
                </a:lnTo>
                <a:lnTo>
                  <a:pt x="1429915" y="2955644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4" y="3008628"/>
                </a:lnTo>
                <a:lnTo>
                  <a:pt x="1248499" y="3024873"/>
                </a:lnTo>
                <a:lnTo>
                  <a:pt x="1202542" y="3040408"/>
                </a:lnTo>
                <a:lnTo>
                  <a:pt x="1156361" y="3055228"/>
                </a:lnTo>
                <a:lnTo>
                  <a:pt x="1109965" y="3069332"/>
                </a:lnTo>
                <a:lnTo>
                  <a:pt x="1063361" y="3082718"/>
                </a:lnTo>
                <a:lnTo>
                  <a:pt x="1016560" y="3095384"/>
                </a:lnTo>
                <a:lnTo>
                  <a:pt x="969569" y="3107327"/>
                </a:lnTo>
                <a:lnTo>
                  <a:pt x="922397" y="3118545"/>
                </a:lnTo>
                <a:lnTo>
                  <a:pt x="875052" y="3129035"/>
                </a:lnTo>
                <a:lnTo>
                  <a:pt x="827543" y="3138796"/>
                </a:lnTo>
                <a:lnTo>
                  <a:pt x="779880" y="3147825"/>
                </a:lnTo>
                <a:lnTo>
                  <a:pt x="732069" y="3156120"/>
                </a:lnTo>
                <a:lnTo>
                  <a:pt x="684121" y="3163679"/>
                </a:lnTo>
                <a:lnTo>
                  <a:pt x="636043" y="3170499"/>
                </a:lnTo>
                <a:lnTo>
                  <a:pt x="587844" y="3176578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49"/>
                </a:lnTo>
                <a:lnTo>
                  <a:pt x="394010" y="3193443"/>
                </a:lnTo>
                <a:lnTo>
                  <a:pt x="345336" y="3195784"/>
                </a:lnTo>
                <a:lnTo>
                  <a:pt x="296591" y="3197371"/>
                </a:lnTo>
                <a:lnTo>
                  <a:pt x="247787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7"/>
                </a:lnTo>
                <a:lnTo>
                  <a:pt x="2220031" y="3141978"/>
                </a:lnTo>
                <a:lnTo>
                  <a:pt x="2261181" y="3114906"/>
                </a:lnTo>
                <a:lnTo>
                  <a:pt x="2302011" y="3087254"/>
                </a:lnTo>
                <a:lnTo>
                  <a:pt x="2342512" y="3059025"/>
                </a:lnTo>
                <a:lnTo>
                  <a:pt x="2382680" y="3030218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6" y="2940355"/>
                </a:lnTo>
                <a:lnTo>
                  <a:pt x="2539884" y="2909259"/>
                </a:lnTo>
                <a:lnTo>
                  <a:pt x="2578286" y="2877594"/>
                </a:lnTo>
                <a:lnTo>
                  <a:pt x="2616317" y="2845363"/>
                </a:lnTo>
                <a:lnTo>
                  <a:pt x="2653969" y="2812566"/>
                </a:lnTo>
                <a:lnTo>
                  <a:pt x="2691174" y="2779262"/>
                </a:lnTo>
                <a:lnTo>
                  <a:pt x="2727865" y="2745513"/>
                </a:lnTo>
                <a:lnTo>
                  <a:pt x="2764040" y="2711325"/>
                </a:lnTo>
                <a:lnTo>
                  <a:pt x="2799696" y="2676704"/>
                </a:lnTo>
                <a:lnTo>
                  <a:pt x="2834831" y="2641655"/>
                </a:lnTo>
                <a:lnTo>
                  <a:pt x="2869443" y="2606185"/>
                </a:lnTo>
                <a:lnTo>
                  <a:pt x="2903528" y="2570301"/>
                </a:lnTo>
                <a:lnTo>
                  <a:pt x="2937085" y="2534007"/>
                </a:lnTo>
                <a:lnTo>
                  <a:pt x="2970111" y="2497311"/>
                </a:lnTo>
                <a:lnTo>
                  <a:pt x="3002604" y="2460218"/>
                </a:lnTo>
                <a:lnTo>
                  <a:pt x="3034561" y="2422734"/>
                </a:lnTo>
                <a:lnTo>
                  <a:pt x="3065981" y="2384866"/>
                </a:lnTo>
                <a:lnTo>
                  <a:pt x="3096859" y="2346619"/>
                </a:lnTo>
                <a:lnTo>
                  <a:pt x="3127194" y="2308000"/>
                </a:lnTo>
                <a:lnTo>
                  <a:pt x="3156984" y="2269014"/>
                </a:lnTo>
                <a:lnTo>
                  <a:pt x="3186226" y="2229668"/>
                </a:lnTo>
                <a:lnTo>
                  <a:pt x="3214918" y="2189968"/>
                </a:lnTo>
                <a:lnTo>
                  <a:pt x="3243057" y="2149920"/>
                </a:lnTo>
                <a:lnTo>
                  <a:pt x="3270641" y="2109530"/>
                </a:lnTo>
                <a:lnTo>
                  <a:pt x="3297667" y="2068804"/>
                </a:lnTo>
                <a:lnTo>
                  <a:pt x="3324134" y="2027747"/>
                </a:lnTo>
                <a:lnTo>
                  <a:pt x="3350037" y="1986368"/>
                </a:lnTo>
                <a:lnTo>
                  <a:pt x="3375376" y="1944670"/>
                </a:lnTo>
                <a:lnTo>
                  <a:pt x="3400148" y="1902661"/>
                </a:lnTo>
                <a:lnTo>
                  <a:pt x="3424349" y="1860346"/>
                </a:lnTo>
                <a:lnTo>
                  <a:pt x="3447979" y="1817731"/>
                </a:lnTo>
                <a:lnTo>
                  <a:pt x="3471034" y="1774824"/>
                </a:lnTo>
                <a:lnTo>
                  <a:pt x="3493511" y="1731628"/>
                </a:lnTo>
                <a:lnTo>
                  <a:pt x="3515410" y="1688152"/>
                </a:lnTo>
                <a:lnTo>
                  <a:pt x="3536726" y="1644400"/>
                </a:lnTo>
                <a:lnTo>
                  <a:pt x="3557458" y="1600380"/>
                </a:lnTo>
                <a:lnTo>
                  <a:pt x="3577603" y="1556096"/>
                </a:lnTo>
                <a:lnTo>
                  <a:pt x="3597159" y="1511555"/>
                </a:lnTo>
                <a:lnTo>
                  <a:pt x="3616123" y="1466764"/>
                </a:lnTo>
                <a:lnTo>
                  <a:pt x="3634494" y="1421727"/>
                </a:lnTo>
                <a:lnTo>
                  <a:pt x="3652267" y="1376452"/>
                </a:lnTo>
                <a:lnTo>
                  <a:pt x="3669442" y="1330944"/>
                </a:lnTo>
                <a:lnTo>
                  <a:pt x="3686015" y="1285210"/>
                </a:lnTo>
                <a:lnTo>
                  <a:pt x="3701985" y="1239255"/>
                </a:lnTo>
                <a:lnTo>
                  <a:pt x="3717348" y="1193086"/>
                </a:lnTo>
                <a:lnTo>
                  <a:pt x="3732102" y="1146708"/>
                </a:lnTo>
                <a:lnTo>
                  <a:pt x="3746246" y="1100128"/>
                </a:lnTo>
                <a:lnTo>
                  <a:pt x="3759776" y="1053352"/>
                </a:lnTo>
                <a:lnTo>
                  <a:pt x="3772690" y="1006386"/>
                </a:lnTo>
                <a:lnTo>
                  <a:pt x="3784985" y="959235"/>
                </a:lnTo>
                <a:lnTo>
                  <a:pt x="3796660" y="911907"/>
                </a:lnTo>
                <a:lnTo>
                  <a:pt x="3807711" y="864407"/>
                </a:lnTo>
                <a:lnTo>
                  <a:pt x="3818136" y="816741"/>
                </a:lnTo>
                <a:lnTo>
                  <a:pt x="3827934" y="768916"/>
                </a:lnTo>
                <a:lnTo>
                  <a:pt x="3837101" y="720936"/>
                </a:lnTo>
                <a:lnTo>
                  <a:pt x="3845635" y="672809"/>
                </a:lnTo>
                <a:lnTo>
                  <a:pt x="3853533" y="624541"/>
                </a:lnTo>
                <a:lnTo>
                  <a:pt x="3860793" y="576137"/>
                </a:lnTo>
                <a:lnTo>
                  <a:pt x="3867414" y="527604"/>
                </a:lnTo>
                <a:lnTo>
                  <a:pt x="3873391" y="478948"/>
                </a:lnTo>
                <a:lnTo>
                  <a:pt x="3878723" y="430174"/>
                </a:lnTo>
                <a:lnTo>
                  <a:pt x="3883408" y="381289"/>
                </a:lnTo>
                <a:lnTo>
                  <a:pt x="3887443" y="332300"/>
                </a:lnTo>
                <a:lnTo>
                  <a:pt x="3890825" y="283211"/>
                </a:lnTo>
                <a:lnTo>
                  <a:pt x="3893552" y="234029"/>
                </a:lnTo>
                <a:lnTo>
                  <a:pt x="3895622" y="184761"/>
                </a:lnTo>
                <a:lnTo>
                  <a:pt x="3897032" y="135412"/>
                </a:lnTo>
                <a:lnTo>
                  <a:pt x="3897780" y="85988"/>
                </a:lnTo>
                <a:lnTo>
                  <a:pt x="3897811" y="32094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002514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2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7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6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1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4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9" y="595637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1"/>
                </a:lnTo>
                <a:lnTo>
                  <a:pt x="440944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3" y="1511556"/>
                </a:lnTo>
                <a:lnTo>
                  <a:pt x="887532" y="1466895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4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1" y="853694"/>
                </a:lnTo>
                <a:lnTo>
                  <a:pt x="3183248" y="853694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9" y="690459"/>
                </a:lnTo>
                <a:lnTo>
                  <a:pt x="3048979" y="654742"/>
                </a:lnTo>
                <a:lnTo>
                  <a:pt x="3020840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7" y="456773"/>
                </a:lnTo>
                <a:lnTo>
                  <a:pt x="2833919" y="426664"/>
                </a:lnTo>
                <a:lnTo>
                  <a:pt x="2799916" y="397426"/>
                </a:lnTo>
                <a:lnTo>
                  <a:pt x="2765147" y="369077"/>
                </a:lnTo>
                <a:lnTo>
                  <a:pt x="2729630" y="341633"/>
                </a:lnTo>
                <a:lnTo>
                  <a:pt x="2693381" y="315112"/>
                </a:lnTo>
                <a:lnTo>
                  <a:pt x="2656419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5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2" y="0"/>
                </a:lnTo>
                <a:close/>
              </a:path>
              <a:path w="3409950" h="1695450">
                <a:moveTo>
                  <a:pt x="3183248" y="853694"/>
                </a:moveTo>
                <a:lnTo>
                  <a:pt x="1702181" y="853694"/>
                </a:lnTo>
                <a:lnTo>
                  <a:pt x="1750120" y="854833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70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2"/>
                </a:lnTo>
                <a:lnTo>
                  <a:pt x="2252073" y="1052177"/>
                </a:lnTo>
                <a:lnTo>
                  <a:pt x="2285640" y="1081818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2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3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5" y="1692069"/>
                </a:lnTo>
                <a:lnTo>
                  <a:pt x="3409948" y="1678654"/>
                </a:lnTo>
                <a:lnTo>
                  <a:pt x="3409948" y="1648597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5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5" y="1395386"/>
                </a:lnTo>
                <a:lnTo>
                  <a:pt x="3373811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4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0902" y="613715"/>
            <a:ext cx="15058894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5414" y="2800643"/>
            <a:ext cx="12309870" cy="2473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mailto:youremail@email.com" TargetMode="External"/><Relationship Id="rId4" Type="http://schemas.openxmlformats.org/officeDocument/2006/relationships/hyperlink" Target="http://www.yourwebsite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438" y="1821091"/>
            <a:ext cx="14404340" cy="51346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>
              <a:lnSpc>
                <a:spcPts val="10050"/>
              </a:lnSpc>
              <a:spcBef>
                <a:spcPts val="260"/>
              </a:spcBef>
            </a:pPr>
            <a:r>
              <a:rPr dirty="0" sz="8400" spc="-595" b="1">
                <a:solidFill>
                  <a:srgbClr val="27316F"/>
                </a:solidFill>
                <a:latin typeface="Verdana"/>
                <a:cs typeface="Verdana"/>
              </a:rPr>
              <a:t>REVOLUTIONIZING </a:t>
            </a:r>
            <a:r>
              <a:rPr dirty="0" sz="8400" spc="-59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8400" spc="-55" b="1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8400" spc="-315" b="1">
                <a:solidFill>
                  <a:srgbClr val="27316F"/>
                </a:solidFill>
                <a:latin typeface="Verdana"/>
                <a:cs typeface="Verdana"/>
              </a:rPr>
              <a:t>ONTENT</a:t>
            </a:r>
            <a:r>
              <a:rPr dirty="0" sz="8400" spc="-495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8400" spc="-140" b="1">
                <a:solidFill>
                  <a:srgbClr val="27316F"/>
                </a:solidFill>
                <a:latin typeface="Verdana"/>
                <a:cs typeface="Verdana"/>
              </a:rPr>
              <a:t>CRE</a:t>
            </a:r>
            <a:r>
              <a:rPr dirty="0" sz="8400" spc="-385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8400" spc="-785" b="1">
                <a:solidFill>
                  <a:srgbClr val="27316F"/>
                </a:solidFill>
                <a:latin typeface="Verdana"/>
                <a:cs typeface="Verdana"/>
              </a:rPr>
              <a:t>TION:</a:t>
            </a:r>
            <a:r>
              <a:rPr dirty="0" sz="8400" spc="-495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8400" spc="-235" b="1">
                <a:solidFill>
                  <a:srgbClr val="27316F"/>
                </a:solidFill>
                <a:latin typeface="Verdana"/>
                <a:cs typeface="Verdana"/>
              </a:rPr>
              <a:t>THE  </a:t>
            </a:r>
            <a:r>
              <a:rPr dirty="0" sz="8400" spc="-120" b="1">
                <a:solidFill>
                  <a:srgbClr val="27316F"/>
                </a:solidFill>
                <a:latin typeface="Verdana"/>
                <a:cs typeface="Verdana"/>
              </a:rPr>
              <a:t>POWER </a:t>
            </a:r>
            <a:r>
              <a:rPr dirty="0" sz="8400" spc="-75" b="1">
                <a:solidFill>
                  <a:srgbClr val="27316F"/>
                </a:solidFill>
                <a:latin typeface="Verdana"/>
                <a:cs typeface="Verdana"/>
              </a:rPr>
              <a:t>OF </a:t>
            </a:r>
            <a:r>
              <a:rPr dirty="0" sz="8400" spc="-635" b="1">
                <a:solidFill>
                  <a:srgbClr val="27316F"/>
                </a:solidFill>
                <a:latin typeface="Verdana"/>
                <a:cs typeface="Verdana"/>
              </a:rPr>
              <a:t>AI-DRIVEN </a:t>
            </a:r>
            <a:r>
              <a:rPr dirty="0" sz="8400" spc="-63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8400" spc="-280" b="1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8400" spc="-505" b="1">
                <a:solidFill>
                  <a:srgbClr val="27316F"/>
                </a:solidFill>
                <a:latin typeface="Verdana"/>
                <a:cs typeface="Verdana"/>
              </a:rPr>
              <a:t>IDEO</a:t>
            </a:r>
            <a:r>
              <a:rPr dirty="0" sz="8400" spc="-495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8400" spc="-254" b="1">
                <a:solidFill>
                  <a:srgbClr val="27316F"/>
                </a:solidFill>
                <a:latin typeface="Verdana"/>
                <a:cs typeface="Verdana"/>
              </a:rPr>
              <a:t>GENER</a:t>
            </a:r>
            <a:r>
              <a:rPr dirty="0" sz="8400" spc="-385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8400" spc="-690" b="1">
                <a:solidFill>
                  <a:srgbClr val="27316F"/>
                </a:solidFill>
                <a:latin typeface="Verdana"/>
                <a:cs typeface="Verdana"/>
              </a:rPr>
              <a:t>TION</a:t>
            </a:r>
            <a:endParaRPr sz="8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801860">
              <a:lnSpc>
                <a:spcPct val="100000"/>
              </a:lnSpc>
              <a:spcBef>
                <a:spcPts val="125"/>
              </a:spcBef>
            </a:pPr>
            <a:r>
              <a:rPr dirty="0" spc="95"/>
              <a:t>Creative</a:t>
            </a:r>
            <a:r>
              <a:rPr dirty="0" spc="-85"/>
              <a:t> </a:t>
            </a:r>
            <a:r>
              <a:rPr dirty="0" spc="204"/>
              <a:t>Freedom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734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12"/>
                </a:lnTo>
                <a:lnTo>
                  <a:pt x="7282726" y="6334112"/>
                </a:lnTo>
                <a:lnTo>
                  <a:pt x="7319942" y="6330026"/>
                </a:lnTo>
                <a:lnTo>
                  <a:pt x="7356616" y="6317904"/>
                </a:lnTo>
                <a:lnTo>
                  <a:pt x="7392552" y="6297946"/>
                </a:lnTo>
                <a:lnTo>
                  <a:pt x="7427558" y="6270353"/>
                </a:lnTo>
                <a:lnTo>
                  <a:pt x="7461438" y="6235326"/>
                </a:lnTo>
                <a:lnTo>
                  <a:pt x="7493997" y="6193067"/>
                </a:lnTo>
                <a:lnTo>
                  <a:pt x="7525042" y="6143776"/>
                </a:lnTo>
                <a:lnTo>
                  <a:pt x="7554378" y="6087655"/>
                </a:lnTo>
                <a:lnTo>
                  <a:pt x="7581811" y="6024905"/>
                </a:lnTo>
                <a:lnTo>
                  <a:pt x="7597219" y="5984386"/>
                </a:lnTo>
                <a:lnTo>
                  <a:pt x="7611682" y="5942090"/>
                </a:lnTo>
                <a:lnTo>
                  <a:pt x="7625182" y="5898124"/>
                </a:lnTo>
                <a:lnTo>
                  <a:pt x="7637702" y="5852591"/>
                </a:lnTo>
                <a:lnTo>
                  <a:pt x="7649224" y="5805597"/>
                </a:lnTo>
                <a:lnTo>
                  <a:pt x="7659732" y="5757247"/>
                </a:lnTo>
                <a:lnTo>
                  <a:pt x="7669207" y="5707646"/>
                </a:lnTo>
                <a:lnTo>
                  <a:pt x="7677633" y="5656900"/>
                </a:lnTo>
                <a:lnTo>
                  <a:pt x="7684992" y="5605112"/>
                </a:lnTo>
                <a:lnTo>
                  <a:pt x="7691266" y="5552389"/>
                </a:lnTo>
                <a:lnTo>
                  <a:pt x="7696438" y="5498835"/>
                </a:lnTo>
                <a:lnTo>
                  <a:pt x="7700492" y="5444555"/>
                </a:lnTo>
                <a:lnTo>
                  <a:pt x="7703408" y="5389654"/>
                </a:lnTo>
                <a:lnTo>
                  <a:pt x="7705171" y="5334238"/>
                </a:lnTo>
                <a:lnTo>
                  <a:pt x="7705763" y="5278412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59" y="2997964"/>
            <a:ext cx="6479540" cy="361061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23400"/>
              </a:lnSpc>
              <a:spcBef>
                <a:spcPts val="35"/>
              </a:spcBef>
            </a:pPr>
            <a:r>
              <a:rPr dirty="0" sz="3150" spc="1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4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6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8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37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250" spc="65" i="1">
                <a:solidFill>
                  <a:srgbClr val="27316F"/>
                </a:solidFill>
                <a:latin typeface="Verdana"/>
                <a:cs typeface="Verdana"/>
              </a:rPr>
              <a:t>nn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250" spc="-270" i="1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250" spc="-100" i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250" spc="-10" i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250" spc="-265" i="1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250" spc="-25" i="1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250" spc="-165" i="1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250" spc="-65" i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250" spc="-5" i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250" spc="-80" i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250" spc="-170" i="1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250" spc="-65" i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250" spc="-40" i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lli</a:t>
            </a:r>
            <a:r>
              <a:rPr dirty="0" sz="3250" spc="65" i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250" spc="135" i="1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250" spc="-320" i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3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4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470">
                <a:solidFill>
                  <a:srgbClr val="27316F"/>
                </a:solidFill>
                <a:latin typeface="Verdana"/>
                <a:cs typeface="Verdana"/>
              </a:rPr>
              <a:t>,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8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-4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ee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27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9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0" b="1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dirty="0" sz="3150" spc="35" b="1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dirty="0" sz="3150" spc="55" b="1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45" b="1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dirty="0" sz="3150" spc="55" b="1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200" b="1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dirty="0" sz="3150" spc="-35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3150" spc="65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-35" b="1">
                <a:solidFill>
                  <a:srgbClr val="27316F"/>
                </a:solidFill>
                <a:latin typeface="Tahoma"/>
                <a:cs typeface="Tahoma"/>
              </a:rPr>
              <a:t>x</a:t>
            </a:r>
            <a:r>
              <a:rPr dirty="0" sz="3150" spc="185" b="1">
                <a:solidFill>
                  <a:srgbClr val="27316F"/>
                </a:solidFill>
                <a:latin typeface="Tahoma"/>
                <a:cs typeface="Tahoma"/>
              </a:rPr>
              <a:t>p</a:t>
            </a:r>
            <a:r>
              <a:rPr dirty="0" sz="3150" spc="-40" b="1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45" b="1">
                <a:solidFill>
                  <a:srgbClr val="27316F"/>
                </a:solidFill>
                <a:latin typeface="Tahoma"/>
                <a:cs typeface="Tahoma"/>
              </a:rPr>
              <a:t>ss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dirty="0" sz="3150" spc="160" b="1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296" y="2362847"/>
                  </a:lnTo>
                  <a:lnTo>
                    <a:pt x="191911" y="2359116"/>
                  </a:lnTo>
                  <a:lnTo>
                    <a:pt x="242022" y="2355128"/>
                  </a:lnTo>
                  <a:lnTo>
                    <a:pt x="291961" y="2350094"/>
                  </a:lnTo>
                  <a:lnTo>
                    <a:pt x="341712" y="2344020"/>
                  </a:lnTo>
                  <a:lnTo>
                    <a:pt x="391261" y="2336912"/>
                  </a:lnTo>
                  <a:lnTo>
                    <a:pt x="440592" y="2328777"/>
                  </a:lnTo>
                  <a:lnTo>
                    <a:pt x="489689" y="2319620"/>
                  </a:lnTo>
                  <a:lnTo>
                    <a:pt x="538538" y="2309448"/>
                  </a:lnTo>
                  <a:lnTo>
                    <a:pt x="587123" y="2298266"/>
                  </a:lnTo>
                  <a:lnTo>
                    <a:pt x="635429" y="2286082"/>
                  </a:lnTo>
                  <a:lnTo>
                    <a:pt x="683441" y="2272901"/>
                  </a:lnTo>
                  <a:lnTo>
                    <a:pt x="731143" y="2258729"/>
                  </a:lnTo>
                  <a:lnTo>
                    <a:pt x="778520" y="2243573"/>
                  </a:lnTo>
                  <a:lnTo>
                    <a:pt x="825557" y="2227438"/>
                  </a:lnTo>
                  <a:lnTo>
                    <a:pt x="872238" y="2210331"/>
                  </a:lnTo>
                  <a:lnTo>
                    <a:pt x="918548" y="2192258"/>
                  </a:lnTo>
                  <a:lnTo>
                    <a:pt x="964472" y="2173226"/>
                  </a:lnTo>
                  <a:lnTo>
                    <a:pt x="1009995" y="2153239"/>
                  </a:lnTo>
                  <a:lnTo>
                    <a:pt x="1055101" y="2132305"/>
                  </a:lnTo>
                  <a:lnTo>
                    <a:pt x="1099775" y="2110429"/>
                  </a:lnTo>
                  <a:lnTo>
                    <a:pt x="1144002" y="2087618"/>
                  </a:lnTo>
                  <a:lnTo>
                    <a:pt x="1187766" y="2063878"/>
                  </a:lnTo>
                  <a:lnTo>
                    <a:pt x="1231053" y="2039215"/>
                  </a:lnTo>
                  <a:lnTo>
                    <a:pt x="1273846" y="2013635"/>
                  </a:lnTo>
                  <a:lnTo>
                    <a:pt x="1316131" y="1987144"/>
                  </a:lnTo>
                  <a:lnTo>
                    <a:pt x="1357892" y="1959749"/>
                  </a:lnTo>
                  <a:lnTo>
                    <a:pt x="1387478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78" y="1939442"/>
                  </a:lnTo>
                  <a:lnTo>
                    <a:pt x="1439782" y="1902269"/>
                  </a:lnTo>
                  <a:lnTo>
                    <a:pt x="1479881" y="1872197"/>
                  </a:lnTo>
                  <a:lnTo>
                    <a:pt x="1519394" y="1841246"/>
                  </a:lnTo>
                  <a:lnTo>
                    <a:pt x="1558308" y="1809420"/>
                  </a:lnTo>
                  <a:lnTo>
                    <a:pt x="1596606" y="1776727"/>
                  </a:lnTo>
                  <a:lnTo>
                    <a:pt x="1634273" y="1743172"/>
                  </a:lnTo>
                  <a:lnTo>
                    <a:pt x="1671294" y="1708762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08" y="3131010"/>
            <a:ext cx="5996940" cy="3947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4175">
              <a:lnSpc>
                <a:spcPct val="113500"/>
              </a:lnSpc>
              <a:spcBef>
                <a:spcPts val="100"/>
              </a:spcBef>
            </a:pPr>
            <a:r>
              <a:rPr dirty="0" sz="3150" spc="21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4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250" spc="30" i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250" spc="-425" i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250" spc="-235" i="1">
                <a:solidFill>
                  <a:srgbClr val="27316F"/>
                </a:solidFill>
                <a:latin typeface="Verdana"/>
                <a:cs typeface="Verdana"/>
              </a:rPr>
              <a:t>-  </a:t>
            </a:r>
            <a:r>
              <a:rPr dirty="0" sz="3250" spc="105" i="1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250" spc="-155" i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250" spc="-265" i="1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250" spc="-40" i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250" spc="70" i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250" spc="-320" i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250" spc="-220" i="1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250" spc="105" i="1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250" spc="-40" i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250" i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250" spc="-320" i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250" spc="130" i="1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250" spc="-40" i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250" spc="65" i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250" spc="-40" i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250" spc="-275" i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250" spc="-100" i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250" spc="-10" i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250" spc="-5" i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250" spc="70" i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25">
                <a:solidFill>
                  <a:srgbClr val="27316F"/>
                </a:solidFill>
                <a:latin typeface="Verdana"/>
                <a:cs typeface="Verdana"/>
              </a:rPr>
              <a:t>!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6399"/>
              </a:lnSpc>
              <a:spcBef>
                <a:spcPts val="5"/>
              </a:spcBef>
            </a:pPr>
            <a:r>
              <a:rPr dirty="0" sz="3150" spc="6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9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0" b="1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dirty="0" sz="3150" spc="35" b="1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dirty="0" sz="3150" spc="55" b="1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55" b="1">
                <a:solidFill>
                  <a:srgbClr val="27316F"/>
                </a:solidFill>
                <a:latin typeface="Tahoma"/>
                <a:cs typeface="Tahoma"/>
              </a:rPr>
              <a:t>ﬁ</a:t>
            </a:r>
            <a:r>
              <a:rPr dirty="0" sz="3150" spc="185" b="1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50" b="1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dirty="0" sz="3150" spc="-5" b="1">
                <a:solidFill>
                  <a:srgbClr val="27316F"/>
                </a:solidFill>
                <a:latin typeface="Tahoma"/>
                <a:cs typeface="Tahoma"/>
              </a:rPr>
              <a:t>l  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155" b="1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dirty="0" sz="3150" spc="5" b="1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lli</a:t>
            </a:r>
            <a:r>
              <a:rPr dirty="0" sz="3150" spc="215" b="1">
                <a:solidFill>
                  <a:srgbClr val="27316F"/>
                </a:solidFill>
                <a:latin typeface="Tahoma"/>
                <a:cs typeface="Tahoma"/>
              </a:rPr>
              <a:t>g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170" b="1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dirty="0" sz="3150" spc="175" b="1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dirty="0" sz="3150" spc="114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-100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55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production.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7" y="1725638"/>
            <a:ext cx="5540375" cy="825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-260">
                <a:solidFill>
                  <a:srgbClr val="27316F"/>
                </a:solidFill>
                <a:latin typeface="Verdana"/>
                <a:cs typeface="Verdana"/>
              </a:rPr>
              <a:t>INTRODU</a:t>
            </a:r>
            <a:r>
              <a:rPr dirty="0" sz="5250" spc="-29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5250" spc="-430">
                <a:solidFill>
                  <a:srgbClr val="27316F"/>
                </a:solidFill>
                <a:latin typeface="Verdana"/>
                <a:cs typeface="Verdana"/>
              </a:rPr>
              <a:t>TION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1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1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2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29"/>
                </a:lnTo>
                <a:lnTo>
                  <a:pt x="506103" y="990057"/>
                </a:lnTo>
                <a:lnTo>
                  <a:pt x="537949" y="1022640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0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1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2" y="1591071"/>
                </a:lnTo>
                <a:lnTo>
                  <a:pt x="1869145" y="1592804"/>
                </a:lnTo>
                <a:lnTo>
                  <a:pt x="1900135" y="1593154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19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79"/>
                </a:lnTo>
                <a:lnTo>
                  <a:pt x="1536920" y="1244689"/>
                </a:lnTo>
                <a:lnTo>
                  <a:pt x="1491290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5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7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33" y="1853133"/>
            <a:ext cx="6511925" cy="6769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50" spc="-475">
                <a:solidFill>
                  <a:srgbClr val="27316F"/>
                </a:solidFill>
                <a:latin typeface="Verdana"/>
                <a:cs typeface="Verdana"/>
              </a:rPr>
              <a:t>AI</a:t>
            </a:r>
            <a:r>
              <a:rPr dirty="0" sz="4250" spc="-2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4250" spc="-535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dirty="0" sz="4250" spc="-2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4250" spc="-12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4250" spc="-240">
                <a:solidFill>
                  <a:srgbClr val="27316F"/>
                </a:solidFill>
                <a:latin typeface="Verdana"/>
                <a:cs typeface="Verdana"/>
              </a:rPr>
              <a:t>IDEO</a:t>
            </a:r>
            <a:r>
              <a:rPr dirty="0" sz="4250" spc="-2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4250" spc="-55">
                <a:solidFill>
                  <a:srgbClr val="27316F"/>
                </a:solidFill>
                <a:latin typeface="Verdana"/>
                <a:cs typeface="Verdana"/>
              </a:rPr>
              <a:t>CRE</a:t>
            </a:r>
            <a:r>
              <a:rPr dirty="0" sz="4250" spc="-17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4250" spc="-335">
                <a:solidFill>
                  <a:srgbClr val="27316F"/>
                </a:solidFill>
                <a:latin typeface="Verdana"/>
                <a:cs typeface="Verdana"/>
              </a:rPr>
              <a:t>TION</a:t>
            </a:r>
            <a:endParaRPr sz="4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383" y="3254381"/>
            <a:ext cx="6576695" cy="36258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4200"/>
              </a:lnSpc>
              <a:spcBef>
                <a:spcPts val="130"/>
              </a:spcBef>
            </a:pPr>
            <a:r>
              <a:rPr dirty="0" sz="3150" spc="185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4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50" b="1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dirty="0" sz="3150" spc="-365" b="1">
                <a:solidFill>
                  <a:srgbClr val="27316F"/>
                </a:solidFill>
                <a:latin typeface="Tahoma"/>
                <a:cs typeface="Tahoma"/>
              </a:rPr>
              <a:t>I  </a:t>
            </a:r>
            <a:r>
              <a:rPr dirty="0" sz="3150" spc="50" b="1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l</a:t>
            </a:r>
            <a:r>
              <a:rPr dirty="0" sz="3150" spc="215" b="1">
                <a:solidFill>
                  <a:srgbClr val="27316F"/>
                </a:solidFill>
                <a:latin typeface="Tahoma"/>
                <a:cs typeface="Tahoma"/>
              </a:rPr>
              <a:t>g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dirty="0" sz="3150" spc="-25" b="1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55" b="1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dirty="0" sz="3150" spc="155" b="1">
                <a:solidFill>
                  <a:srgbClr val="27316F"/>
                </a:solidFill>
                <a:latin typeface="Tahoma"/>
                <a:cs typeface="Tahoma"/>
              </a:rPr>
              <a:t>h</a:t>
            </a:r>
            <a:r>
              <a:rPr dirty="0" sz="3150" spc="295" b="1">
                <a:solidFill>
                  <a:srgbClr val="27316F"/>
                </a:solidFill>
                <a:latin typeface="Tahoma"/>
                <a:cs typeface="Tahoma"/>
              </a:rPr>
              <a:t>m</a:t>
            </a:r>
            <a:r>
              <a:rPr dirty="0" sz="3150" spc="50" b="1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dirty="0" sz="3150" spc="-100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45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4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27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8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45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250" spc="260" i="1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250" spc="-100" i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250" spc="45" i="1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250" spc="65" i="1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250" spc="65" i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250" spc="-35" i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250" spc="-320" i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250" spc="-85" i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250" spc="-100" i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250" spc="-155" i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250" spc="65" i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250" spc="65" i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250" spc="95" i="1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generation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dirty="0" sz="3150" spc="-28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7316F"/>
                </a:solidFill>
                <a:latin typeface="Verdana"/>
                <a:cs typeface="Verdana"/>
              </a:rPr>
              <a:t>customization.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312"/>
                  </a:moveTo>
                  <a:lnTo>
                    <a:pt x="0" y="2362847"/>
                  </a:lnTo>
                  <a:lnTo>
                    <a:pt x="120300" y="2362847"/>
                  </a:lnTo>
                  <a:lnTo>
                    <a:pt x="191911" y="2359116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1"/>
                  </a:lnTo>
                  <a:lnTo>
                    <a:pt x="391261" y="2336913"/>
                  </a:lnTo>
                  <a:lnTo>
                    <a:pt x="440592" y="2328778"/>
                  </a:lnTo>
                  <a:lnTo>
                    <a:pt x="489689" y="2319622"/>
                  </a:lnTo>
                  <a:lnTo>
                    <a:pt x="538538" y="2309450"/>
                  </a:lnTo>
                  <a:lnTo>
                    <a:pt x="587123" y="2298269"/>
                  </a:lnTo>
                  <a:lnTo>
                    <a:pt x="635429" y="2286085"/>
                  </a:lnTo>
                  <a:lnTo>
                    <a:pt x="683441" y="2272904"/>
                  </a:lnTo>
                  <a:lnTo>
                    <a:pt x="731143" y="2258733"/>
                  </a:lnTo>
                  <a:lnTo>
                    <a:pt x="778520" y="2243577"/>
                  </a:lnTo>
                  <a:lnTo>
                    <a:pt x="825557" y="2227443"/>
                  </a:lnTo>
                  <a:lnTo>
                    <a:pt x="872238" y="2210336"/>
                  </a:lnTo>
                  <a:lnTo>
                    <a:pt x="918548" y="2192263"/>
                  </a:lnTo>
                  <a:lnTo>
                    <a:pt x="964472" y="2173231"/>
                  </a:lnTo>
                  <a:lnTo>
                    <a:pt x="1009995" y="2153244"/>
                  </a:lnTo>
                  <a:lnTo>
                    <a:pt x="1055101" y="2132310"/>
                  </a:lnTo>
                  <a:lnTo>
                    <a:pt x="1099775" y="2110434"/>
                  </a:lnTo>
                  <a:lnTo>
                    <a:pt x="1144002" y="2087624"/>
                  </a:lnTo>
                  <a:lnTo>
                    <a:pt x="1187766" y="2063883"/>
                  </a:lnTo>
                  <a:lnTo>
                    <a:pt x="1231053" y="2039220"/>
                  </a:lnTo>
                  <a:lnTo>
                    <a:pt x="1273846" y="2013640"/>
                  </a:lnTo>
                  <a:lnTo>
                    <a:pt x="1316131" y="1987149"/>
                  </a:lnTo>
                  <a:lnTo>
                    <a:pt x="1357892" y="1959754"/>
                  </a:lnTo>
                  <a:lnTo>
                    <a:pt x="1387468" y="1939454"/>
                  </a:lnTo>
                  <a:lnTo>
                    <a:pt x="46137" y="1939454"/>
                  </a:lnTo>
                  <a:lnTo>
                    <a:pt x="0" y="1939312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5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4"/>
                  </a:lnTo>
                  <a:lnTo>
                    <a:pt x="978877" y="1693473"/>
                  </a:lnTo>
                  <a:lnTo>
                    <a:pt x="936092" y="1716502"/>
                  </a:lnTo>
                  <a:lnTo>
                    <a:pt x="892775" y="1738452"/>
                  </a:lnTo>
                  <a:lnTo>
                    <a:pt x="848947" y="1759315"/>
                  </a:lnTo>
                  <a:lnTo>
                    <a:pt x="804630" y="1779082"/>
                  </a:lnTo>
                  <a:lnTo>
                    <a:pt x="759844" y="1797746"/>
                  </a:lnTo>
                  <a:lnTo>
                    <a:pt x="714611" y="1815296"/>
                  </a:lnTo>
                  <a:lnTo>
                    <a:pt x="668951" y="1831726"/>
                  </a:lnTo>
                  <a:lnTo>
                    <a:pt x="622886" y="1847027"/>
                  </a:lnTo>
                  <a:lnTo>
                    <a:pt x="576436" y="1861189"/>
                  </a:lnTo>
                  <a:lnTo>
                    <a:pt x="529623" y="1874205"/>
                  </a:lnTo>
                  <a:lnTo>
                    <a:pt x="482468" y="1886067"/>
                  </a:lnTo>
                  <a:lnTo>
                    <a:pt x="434991" y="1896765"/>
                  </a:lnTo>
                  <a:lnTo>
                    <a:pt x="387214" y="1906291"/>
                  </a:lnTo>
                  <a:lnTo>
                    <a:pt x="339158" y="1914637"/>
                  </a:lnTo>
                  <a:lnTo>
                    <a:pt x="290844" y="1921794"/>
                  </a:lnTo>
                  <a:lnTo>
                    <a:pt x="242292" y="1927754"/>
                  </a:lnTo>
                  <a:lnTo>
                    <a:pt x="193525" y="1932509"/>
                  </a:lnTo>
                  <a:lnTo>
                    <a:pt x="144562" y="1936049"/>
                  </a:lnTo>
                  <a:lnTo>
                    <a:pt x="95426" y="1938367"/>
                  </a:lnTo>
                  <a:lnTo>
                    <a:pt x="46137" y="1939454"/>
                  </a:lnTo>
                  <a:lnTo>
                    <a:pt x="1387468" y="1939454"/>
                  </a:lnTo>
                  <a:lnTo>
                    <a:pt x="1439782" y="1902274"/>
                  </a:lnTo>
                  <a:lnTo>
                    <a:pt x="1479881" y="1872202"/>
                  </a:lnTo>
                  <a:lnTo>
                    <a:pt x="1519394" y="1841249"/>
                  </a:lnTo>
                  <a:lnTo>
                    <a:pt x="1558308" y="1809423"/>
                  </a:lnTo>
                  <a:lnTo>
                    <a:pt x="1596606" y="1776729"/>
                  </a:lnTo>
                  <a:lnTo>
                    <a:pt x="1634273" y="1743174"/>
                  </a:lnTo>
                  <a:lnTo>
                    <a:pt x="1671294" y="1708763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2" y="3128549"/>
            <a:ext cx="6043295" cy="45116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dirty="0" sz="3150" spc="6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9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6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6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16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8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38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00">
                <a:solidFill>
                  <a:srgbClr val="27316F"/>
                </a:solidFill>
                <a:latin typeface="Verdana"/>
                <a:cs typeface="Verdana"/>
              </a:rPr>
              <a:t>-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45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4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dirty="0" sz="3150" spc="18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il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195">
                <a:solidFill>
                  <a:srgbClr val="27316F"/>
                </a:solidFill>
                <a:latin typeface="Verdana"/>
                <a:cs typeface="Verdana"/>
              </a:rPr>
              <a:t>-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q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6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6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04" b="1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7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40" b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55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-60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10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5" b="1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-185" b="1">
                <a:solidFill>
                  <a:srgbClr val="27316F"/>
                </a:solidFill>
                <a:latin typeface="Verdana"/>
                <a:cs typeface="Verdana"/>
              </a:rPr>
              <a:t>workﬂows</a:t>
            </a:r>
            <a:r>
              <a:rPr dirty="0" sz="3150" spc="-185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1" y="1744688"/>
            <a:ext cx="6142990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800" spc="-50">
                <a:solidFill>
                  <a:srgbClr val="27316F"/>
                </a:solidFill>
                <a:latin typeface="Verdana"/>
                <a:cs typeface="Verdana"/>
              </a:rPr>
              <a:t>ENHANCED</a:t>
            </a:r>
            <a:r>
              <a:rPr dirty="0" sz="3800" spc="-25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800" spc="-204">
                <a:solidFill>
                  <a:srgbClr val="27316F"/>
                </a:solidFill>
                <a:latin typeface="Verdana"/>
                <a:cs typeface="Verdana"/>
              </a:rPr>
              <a:t>EFFICIENCY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236" y="2362847"/>
                  </a:lnTo>
                  <a:lnTo>
                    <a:pt x="191911" y="2359113"/>
                  </a:lnTo>
                  <a:lnTo>
                    <a:pt x="242022" y="2355124"/>
                  </a:lnTo>
                  <a:lnTo>
                    <a:pt x="291961" y="2350090"/>
                  </a:lnTo>
                  <a:lnTo>
                    <a:pt x="341712" y="2344015"/>
                  </a:lnTo>
                  <a:lnTo>
                    <a:pt x="391261" y="2336907"/>
                  </a:lnTo>
                  <a:lnTo>
                    <a:pt x="440592" y="2328771"/>
                  </a:lnTo>
                  <a:lnTo>
                    <a:pt x="489689" y="2319614"/>
                  </a:lnTo>
                  <a:lnTo>
                    <a:pt x="538538" y="2309442"/>
                  </a:lnTo>
                  <a:lnTo>
                    <a:pt x="587123" y="2298261"/>
                  </a:lnTo>
                  <a:lnTo>
                    <a:pt x="635429" y="2286077"/>
                  </a:lnTo>
                  <a:lnTo>
                    <a:pt x="683441" y="2272895"/>
                  </a:lnTo>
                  <a:lnTo>
                    <a:pt x="731143" y="2258724"/>
                  </a:lnTo>
                  <a:lnTo>
                    <a:pt x="778520" y="2243568"/>
                  </a:lnTo>
                  <a:lnTo>
                    <a:pt x="825557" y="2227433"/>
                  </a:lnTo>
                  <a:lnTo>
                    <a:pt x="872238" y="2210326"/>
                  </a:lnTo>
                  <a:lnTo>
                    <a:pt x="918548" y="2192254"/>
                  </a:lnTo>
                  <a:lnTo>
                    <a:pt x="964472" y="2173221"/>
                  </a:lnTo>
                  <a:lnTo>
                    <a:pt x="1009995" y="2153235"/>
                  </a:lnTo>
                  <a:lnTo>
                    <a:pt x="1055101" y="2132301"/>
                  </a:lnTo>
                  <a:lnTo>
                    <a:pt x="1099775" y="2110425"/>
                  </a:lnTo>
                  <a:lnTo>
                    <a:pt x="1144002" y="2087615"/>
                  </a:lnTo>
                  <a:lnTo>
                    <a:pt x="1187766" y="2063875"/>
                  </a:lnTo>
                  <a:lnTo>
                    <a:pt x="1231053" y="2039212"/>
                  </a:lnTo>
                  <a:lnTo>
                    <a:pt x="1273846" y="2013632"/>
                  </a:lnTo>
                  <a:lnTo>
                    <a:pt x="1316131" y="1987142"/>
                  </a:lnTo>
                  <a:lnTo>
                    <a:pt x="1357892" y="1959747"/>
                  </a:lnTo>
                  <a:lnTo>
                    <a:pt x="1387475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75" y="1939442"/>
                  </a:lnTo>
                  <a:lnTo>
                    <a:pt x="1439782" y="1902268"/>
                  </a:lnTo>
                  <a:lnTo>
                    <a:pt x="1479881" y="1872197"/>
                  </a:lnTo>
                  <a:lnTo>
                    <a:pt x="1519394" y="1841245"/>
                  </a:lnTo>
                  <a:lnTo>
                    <a:pt x="1558308" y="1809420"/>
                  </a:lnTo>
                  <a:lnTo>
                    <a:pt x="1596606" y="1776727"/>
                  </a:lnTo>
                  <a:lnTo>
                    <a:pt x="1634273" y="1743172"/>
                  </a:lnTo>
                  <a:lnTo>
                    <a:pt x="1671294" y="1708762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53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45" y="3128549"/>
            <a:ext cx="5726430" cy="395224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50"/>
              </a:spcBef>
            </a:pPr>
            <a:r>
              <a:rPr dirty="0" sz="3150" spc="18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dirty="0" sz="315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6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-35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10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15" b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04" b="1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75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-195" b="1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dirty="0" sz="3150" spc="-110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5" b="1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19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70" b="1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135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30" b="1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110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00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9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0" b="1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105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75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2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10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75" b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55" b="1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8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il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250" spc="-10" i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250" spc="-100" i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250" spc="-170" i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250" spc="130" i="1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250" spc="-40" i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250" spc="-65" i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250" spc="-40" i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250" spc="75" i="1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250" spc="-80" i="1">
                <a:solidFill>
                  <a:srgbClr val="27316F"/>
                </a:solidFill>
                <a:latin typeface="Verdana"/>
                <a:cs typeface="Verdana"/>
              </a:rPr>
              <a:t>storytelling</a:t>
            </a:r>
            <a:r>
              <a:rPr dirty="0" sz="3150" spc="-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89" y="1754200"/>
            <a:ext cx="613727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 spc="-135">
                <a:solidFill>
                  <a:srgbClr val="27316F"/>
                </a:solidFill>
                <a:latin typeface="Verdana"/>
                <a:cs typeface="Verdana"/>
              </a:rPr>
              <a:t>ERSONALIZED</a:t>
            </a:r>
            <a:r>
              <a:rPr dirty="0" sz="3500" spc="-20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114">
                <a:solidFill>
                  <a:srgbClr val="27316F"/>
                </a:solidFill>
                <a:latin typeface="Verdana"/>
                <a:cs typeface="Verdana"/>
              </a:rPr>
              <a:t>ONTENT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7000"/>
            <a:chOff x="9135338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0"/>
                  </a:move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6" y="1694713"/>
            <a:ext cx="61182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5">
                <a:solidFill>
                  <a:srgbClr val="FBBC00"/>
                </a:solidFill>
              </a:rPr>
              <a:t>QUALITY</a:t>
            </a:r>
            <a:r>
              <a:rPr dirty="0" sz="4200" spc="-105">
                <a:solidFill>
                  <a:srgbClr val="FBBC00"/>
                </a:solidFill>
              </a:rPr>
              <a:t> </a:t>
            </a:r>
            <a:r>
              <a:rPr dirty="0" sz="4200" spc="180">
                <a:solidFill>
                  <a:srgbClr val="FBBC00"/>
                </a:solidFill>
              </a:rPr>
              <a:t>ASSURANCE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1810901" y="3204510"/>
            <a:ext cx="6049010" cy="337375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55"/>
              </a:spcBef>
            </a:pPr>
            <a:r>
              <a:rPr dirty="0" sz="3150" spc="7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38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5">
                <a:solidFill>
                  <a:srgbClr val="27316F"/>
                </a:solidFill>
                <a:latin typeface="Verdana"/>
                <a:cs typeface="Verdana"/>
              </a:rPr>
              <a:t>'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dirty="0" sz="315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6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175" b="1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dirty="0" sz="3150" spc="155" b="1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dirty="0" sz="3150" spc="45" b="1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45" b="1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dirty="0" sz="3150" spc="5" b="1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170" b="1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dirty="0" sz="3150" spc="170" b="1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dirty="0" sz="3150" spc="70" b="1">
                <a:solidFill>
                  <a:srgbClr val="27316F"/>
                </a:solidFill>
                <a:latin typeface="Tahoma"/>
                <a:cs typeface="Tahoma"/>
              </a:rPr>
              <a:t>y</a:t>
            </a:r>
            <a:r>
              <a:rPr dirty="0" sz="3150" spc="-100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250" spc="105" i="1">
                <a:solidFill>
                  <a:srgbClr val="27316F"/>
                </a:solidFill>
                <a:latin typeface="Verdana"/>
                <a:cs typeface="Verdana"/>
              </a:rPr>
              <a:t>q</a:t>
            </a:r>
            <a:r>
              <a:rPr dirty="0" sz="3250" spc="50" i="1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250" spc="-100" i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250" spc="-50" i="1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250" spc="-40" i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250" spc="-160" i="1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dirty="0" sz="3250" spc="45" i="1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250" spc="-5" i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250" spc="65" i="1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250" spc="-10" i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250" spc="-170" i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250" spc="-5" i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250" spc="-45" i="1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250" spc="-320" i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14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70">
                <a:solidFill>
                  <a:srgbClr val="27316F"/>
                </a:solidFill>
                <a:latin typeface="Verdana"/>
                <a:cs typeface="Verdana"/>
              </a:rPr>
              <a:t>, 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55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55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8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dirty="0" sz="3150" spc="-35">
                <a:solidFill>
                  <a:srgbClr val="27316F"/>
                </a:solidFill>
                <a:latin typeface="Verdana"/>
                <a:cs typeface="Verdana"/>
              </a:rPr>
              <a:t>experience.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5" y="1593155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33" y="1853133"/>
            <a:ext cx="6518275" cy="6769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50" spc="160">
                <a:solidFill>
                  <a:srgbClr val="27316F"/>
                </a:solidFill>
              </a:rPr>
              <a:t>FUTURE</a:t>
            </a:r>
            <a:r>
              <a:rPr dirty="0" sz="4250" spc="-125">
                <a:solidFill>
                  <a:srgbClr val="27316F"/>
                </a:solidFill>
              </a:rPr>
              <a:t> </a:t>
            </a:r>
            <a:r>
              <a:rPr dirty="0" sz="4250" spc="-80">
                <a:solidFill>
                  <a:srgbClr val="27316F"/>
                </a:solidFill>
              </a:rPr>
              <a:t>POSSIBILITIES</a:t>
            </a:r>
            <a:endParaRPr sz="4250"/>
          </a:p>
        </p:txBody>
      </p:sp>
      <p:sp>
        <p:nvSpPr>
          <p:cNvPr id="6" name="object 6"/>
          <p:cNvSpPr txBox="1"/>
          <p:nvPr/>
        </p:nvSpPr>
        <p:spPr>
          <a:xfrm>
            <a:off x="1825387" y="3254381"/>
            <a:ext cx="6496685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150" spc="-5">
                <a:solidFill>
                  <a:srgbClr val="27316F"/>
                </a:solidFill>
                <a:latin typeface="Verdana"/>
                <a:cs typeface="Verdana"/>
              </a:rPr>
              <a:t>Explore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7316F"/>
                </a:solidFill>
                <a:latin typeface="Verdana"/>
                <a:cs typeface="Verdana"/>
              </a:rPr>
              <a:t>limitless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potential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">
                <a:solidFill>
                  <a:srgbClr val="27316F"/>
                </a:solidFill>
                <a:latin typeface="Verdana"/>
                <a:cs typeface="Verdana"/>
              </a:rPr>
              <a:t>of </a:t>
            </a:r>
            <a:r>
              <a:rPr dirty="0" sz="3150" spc="-109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38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00">
                <a:solidFill>
                  <a:srgbClr val="27316F"/>
                </a:solidFill>
                <a:latin typeface="Verdana"/>
                <a:cs typeface="Verdana"/>
              </a:rPr>
              <a:t>-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55">
                <a:solidFill>
                  <a:srgbClr val="27316F"/>
                </a:solidFill>
                <a:latin typeface="Verdana"/>
                <a:cs typeface="Verdana"/>
              </a:rPr>
              <a:t>m 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mm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 b="1">
                <a:solidFill>
                  <a:srgbClr val="27316F"/>
                </a:solidFill>
                <a:latin typeface="Tahoma"/>
                <a:cs typeface="Tahoma"/>
              </a:rPr>
              <a:t>v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35" b="1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dirty="0" sz="3150" spc="55" b="1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dirty="0" sz="3150" spc="140" b="1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dirty="0" sz="3150" spc="50" b="1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dirty="0" sz="3150" spc="-5" b="1">
                <a:solidFill>
                  <a:srgbClr val="27316F"/>
                </a:solidFill>
                <a:latin typeface="Tahoma"/>
                <a:cs typeface="Tahoma"/>
              </a:rPr>
              <a:t>l</a:t>
            </a:r>
            <a:r>
              <a:rPr dirty="0" sz="3150" spc="-35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3150" spc="-40" b="1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dirty="0" sz="3150" spc="65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50" b="1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li</a:t>
            </a:r>
            <a:r>
              <a:rPr dirty="0" sz="3150" spc="25" b="1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dirty="0" sz="3150" spc="45" b="1">
                <a:solidFill>
                  <a:srgbClr val="27316F"/>
                </a:solidFill>
                <a:latin typeface="Tahoma"/>
                <a:cs typeface="Tahoma"/>
              </a:rPr>
              <a:t>y  </a:t>
            </a:r>
            <a:r>
              <a:rPr dirty="0" sz="3150" spc="65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-35" b="1">
                <a:solidFill>
                  <a:srgbClr val="27316F"/>
                </a:solidFill>
                <a:latin typeface="Tahoma"/>
                <a:cs typeface="Tahoma"/>
              </a:rPr>
              <a:t>x</a:t>
            </a:r>
            <a:r>
              <a:rPr dirty="0" sz="3150" spc="185" b="1">
                <a:solidFill>
                  <a:srgbClr val="27316F"/>
                </a:solidFill>
                <a:latin typeface="Tahoma"/>
                <a:cs typeface="Tahoma"/>
              </a:rPr>
              <a:t>p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-25" b="1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dirty="0" sz="3150" spc="-10" b="1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170" b="1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dirty="0" sz="3150" spc="175" b="1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dirty="0" sz="3150" spc="110" b="1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dirty="0" sz="3150" spc="50" b="1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dirty="0" sz="3150" spc="-100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4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lli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4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25">
                <a:solidFill>
                  <a:srgbClr val="27316F"/>
                </a:solidFill>
                <a:latin typeface="Verdana"/>
                <a:cs typeface="Verdana"/>
              </a:rPr>
              <a:t>!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6"/>
                </a:lnTo>
                <a:lnTo>
                  <a:pt x="210557" y="2358084"/>
                </a:lnTo>
                <a:lnTo>
                  <a:pt x="193623" y="2403818"/>
                </a:lnTo>
                <a:lnTo>
                  <a:pt x="177381" y="2449731"/>
                </a:lnTo>
                <a:lnTo>
                  <a:pt x="161836" y="2495815"/>
                </a:lnTo>
                <a:lnTo>
                  <a:pt x="146989" y="2542064"/>
                </a:lnTo>
                <a:lnTo>
                  <a:pt x="132842" y="2588471"/>
                </a:lnTo>
                <a:lnTo>
                  <a:pt x="119397" y="2635028"/>
                </a:lnTo>
                <a:lnTo>
                  <a:pt x="106657" y="2681729"/>
                </a:lnTo>
                <a:lnTo>
                  <a:pt x="94623" y="2728566"/>
                </a:lnTo>
                <a:lnTo>
                  <a:pt x="83298" y="2775532"/>
                </a:lnTo>
                <a:lnTo>
                  <a:pt x="72685" y="2822621"/>
                </a:lnTo>
                <a:lnTo>
                  <a:pt x="62784" y="2869825"/>
                </a:lnTo>
                <a:lnTo>
                  <a:pt x="53598" y="2917136"/>
                </a:lnTo>
                <a:lnTo>
                  <a:pt x="45130" y="2964549"/>
                </a:lnTo>
                <a:lnTo>
                  <a:pt x="37381" y="3012056"/>
                </a:lnTo>
                <a:lnTo>
                  <a:pt x="30354" y="3059649"/>
                </a:lnTo>
                <a:lnTo>
                  <a:pt x="24027" y="3107521"/>
                </a:lnTo>
                <a:lnTo>
                  <a:pt x="18404" y="3155751"/>
                </a:lnTo>
                <a:lnTo>
                  <a:pt x="13624" y="3202879"/>
                </a:lnTo>
                <a:lnTo>
                  <a:pt x="9505" y="3250749"/>
                </a:lnTo>
                <a:lnTo>
                  <a:pt x="6119" y="3298670"/>
                </a:lnTo>
                <a:lnTo>
                  <a:pt x="3467" y="3346635"/>
                </a:lnTo>
                <a:lnTo>
                  <a:pt x="1551" y="3394638"/>
                </a:lnTo>
                <a:lnTo>
                  <a:pt x="375" y="3442671"/>
                </a:lnTo>
                <a:lnTo>
                  <a:pt x="0" y="3484075"/>
                </a:lnTo>
                <a:lnTo>
                  <a:pt x="0" y="3500147"/>
                </a:lnTo>
                <a:lnTo>
                  <a:pt x="247" y="3538799"/>
                </a:lnTo>
                <a:lnTo>
                  <a:pt x="1300" y="3586880"/>
                </a:lnTo>
                <a:lnTo>
                  <a:pt x="3100" y="3634962"/>
                </a:lnTo>
                <a:lnTo>
                  <a:pt x="5650" y="3683040"/>
                </a:lnTo>
                <a:lnTo>
                  <a:pt x="8952" y="3731105"/>
                </a:lnTo>
                <a:lnTo>
                  <a:pt x="13007" y="3779151"/>
                </a:lnTo>
                <a:lnTo>
                  <a:pt x="17291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47"/>
                </a:lnTo>
                <a:lnTo>
                  <a:pt x="552224" y="3484075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6" y="3155068"/>
                </a:lnTo>
                <a:lnTo>
                  <a:pt x="581186" y="3107322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4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6"/>
                </a:lnTo>
                <a:lnTo>
                  <a:pt x="1839974" y="1143087"/>
                </a:lnTo>
                <a:lnTo>
                  <a:pt x="1880720" y="1114793"/>
                </a:lnTo>
                <a:lnTo>
                  <a:pt x="1921907" y="1087087"/>
                </a:lnTo>
                <a:lnTo>
                  <a:pt x="1963524" y="1059975"/>
                </a:lnTo>
                <a:lnTo>
                  <a:pt x="2005563" y="1033461"/>
                </a:lnTo>
                <a:lnTo>
                  <a:pt x="2048016" y="1007549"/>
                </a:lnTo>
                <a:lnTo>
                  <a:pt x="2090873" y="982245"/>
                </a:lnTo>
                <a:lnTo>
                  <a:pt x="2134127" y="957552"/>
                </a:lnTo>
                <a:lnTo>
                  <a:pt x="2177767" y="933475"/>
                </a:lnTo>
                <a:lnTo>
                  <a:pt x="2221786" y="910020"/>
                </a:lnTo>
                <a:lnTo>
                  <a:pt x="2266175" y="887190"/>
                </a:lnTo>
                <a:lnTo>
                  <a:pt x="2310926" y="864989"/>
                </a:lnTo>
                <a:lnTo>
                  <a:pt x="2356028" y="843424"/>
                </a:lnTo>
                <a:lnTo>
                  <a:pt x="2401475" y="822497"/>
                </a:lnTo>
                <a:lnTo>
                  <a:pt x="2447256" y="802214"/>
                </a:lnTo>
                <a:lnTo>
                  <a:pt x="2493364" y="782579"/>
                </a:lnTo>
                <a:lnTo>
                  <a:pt x="2539790" y="763597"/>
                </a:lnTo>
                <a:lnTo>
                  <a:pt x="2586524" y="745273"/>
                </a:lnTo>
                <a:lnTo>
                  <a:pt x="2633559" y="727610"/>
                </a:lnTo>
                <a:lnTo>
                  <a:pt x="2680886" y="710614"/>
                </a:lnTo>
                <a:lnTo>
                  <a:pt x="2728495" y="694288"/>
                </a:lnTo>
                <a:lnTo>
                  <a:pt x="2776378" y="678639"/>
                </a:lnTo>
                <a:lnTo>
                  <a:pt x="2824527" y="663669"/>
                </a:lnTo>
                <a:lnTo>
                  <a:pt x="2872933" y="649384"/>
                </a:lnTo>
                <a:lnTo>
                  <a:pt x="2921587" y="635789"/>
                </a:lnTo>
                <a:lnTo>
                  <a:pt x="2970480" y="622887"/>
                </a:lnTo>
                <a:lnTo>
                  <a:pt x="3019604" y="610684"/>
                </a:lnTo>
                <a:lnTo>
                  <a:pt x="3068950" y="599183"/>
                </a:lnTo>
                <a:lnTo>
                  <a:pt x="3118509" y="588390"/>
                </a:lnTo>
                <a:lnTo>
                  <a:pt x="3168273" y="578310"/>
                </a:lnTo>
                <a:lnTo>
                  <a:pt x="3218233" y="568946"/>
                </a:lnTo>
                <a:lnTo>
                  <a:pt x="3268380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8"/>
                  </a:moveTo>
                  <a:lnTo>
                    <a:pt x="0" y="1597053"/>
                  </a:lnTo>
                  <a:lnTo>
                    <a:pt x="33176" y="1600539"/>
                  </a:lnTo>
                  <a:lnTo>
                    <a:pt x="69558" y="1603298"/>
                  </a:lnTo>
                  <a:lnTo>
                    <a:pt x="303247" y="1603298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6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7"/>
                  </a:lnTo>
                  <a:lnTo>
                    <a:pt x="1067626" y="1362362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6"/>
                  </a:lnTo>
                  <a:lnTo>
                    <a:pt x="185043" y="874476"/>
                  </a:lnTo>
                  <a:lnTo>
                    <a:pt x="135508" y="873129"/>
                  </a:lnTo>
                  <a:lnTo>
                    <a:pt x="85933" y="869241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4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6"/>
                  </a:lnTo>
                  <a:lnTo>
                    <a:pt x="1587600" y="874476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2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algn="ctr" marR="5080">
              <a:lnSpc>
                <a:spcPct val="116500"/>
              </a:lnSpc>
              <a:spcBef>
                <a:spcPts val="75"/>
              </a:spcBef>
            </a:pPr>
            <a:r>
              <a:rPr dirty="0" spc="110"/>
              <a:t>The</a:t>
            </a:r>
            <a:r>
              <a:rPr dirty="0" spc="-35"/>
              <a:t> </a:t>
            </a:r>
            <a:r>
              <a:rPr dirty="0" spc="100"/>
              <a:t>power</a:t>
            </a:r>
            <a:r>
              <a:rPr dirty="0" spc="-30"/>
              <a:t> </a:t>
            </a:r>
            <a:r>
              <a:rPr dirty="0" spc="70"/>
              <a:t>of</a:t>
            </a:r>
            <a:r>
              <a:rPr dirty="0" spc="-30"/>
              <a:t> </a:t>
            </a:r>
            <a:r>
              <a:rPr dirty="0" spc="10"/>
              <a:t>AI-driven</a:t>
            </a:r>
            <a:r>
              <a:rPr dirty="0" spc="-35"/>
              <a:t> </a:t>
            </a:r>
            <a:r>
              <a:rPr dirty="0" spc="105"/>
              <a:t>video</a:t>
            </a:r>
            <a:r>
              <a:rPr dirty="0" spc="-30"/>
              <a:t> </a:t>
            </a:r>
            <a:r>
              <a:rPr dirty="0" spc="95"/>
              <a:t>generation</a:t>
            </a:r>
            <a:r>
              <a:rPr dirty="0" spc="-30"/>
              <a:t> </a:t>
            </a:r>
            <a:r>
              <a:rPr dirty="0" spc="25"/>
              <a:t>is</a:t>
            </a:r>
            <a:r>
              <a:rPr dirty="0" spc="-35"/>
              <a:t> </a:t>
            </a:r>
            <a:r>
              <a:rPr dirty="0" spc="110"/>
              <a:t>reshaping </a:t>
            </a:r>
            <a:r>
              <a:rPr dirty="0" spc="-994"/>
              <a:t> </a:t>
            </a:r>
            <a:r>
              <a:rPr dirty="0" spc="125"/>
              <a:t>the</a:t>
            </a:r>
            <a:r>
              <a:rPr dirty="0" spc="-40"/>
              <a:t> </a:t>
            </a:r>
            <a:r>
              <a:rPr dirty="0" spc="125"/>
              <a:t>landscape</a:t>
            </a:r>
            <a:r>
              <a:rPr dirty="0" spc="-35"/>
              <a:t> </a:t>
            </a:r>
            <a:r>
              <a:rPr dirty="0" spc="70"/>
              <a:t>of</a:t>
            </a:r>
            <a:r>
              <a:rPr dirty="0" spc="-40"/>
              <a:t> </a:t>
            </a:r>
            <a:r>
              <a:rPr dirty="0" spc="125"/>
              <a:t>content</a:t>
            </a:r>
            <a:r>
              <a:rPr dirty="0" spc="-35"/>
              <a:t> </a:t>
            </a:r>
            <a:r>
              <a:rPr dirty="0" spc="55"/>
              <a:t>creation,</a:t>
            </a:r>
            <a:r>
              <a:rPr dirty="0" spc="-40"/>
              <a:t> </a:t>
            </a:r>
            <a:r>
              <a:rPr dirty="0" spc="85"/>
              <a:t>offering</a:t>
            </a:r>
            <a:r>
              <a:rPr dirty="0" spc="-35"/>
              <a:t> </a:t>
            </a:r>
            <a:r>
              <a:rPr dirty="0" spc="155"/>
              <a:t>enhanced </a:t>
            </a:r>
            <a:r>
              <a:rPr dirty="0" spc="-994"/>
              <a:t> </a:t>
            </a:r>
            <a:r>
              <a:rPr dirty="0" spc="70"/>
              <a:t>efﬁciency, </a:t>
            </a:r>
            <a:r>
              <a:rPr dirty="0" spc="90"/>
              <a:t>personalized </a:t>
            </a:r>
            <a:r>
              <a:rPr dirty="0" spc="55"/>
              <a:t>storytelling, </a:t>
            </a:r>
            <a:r>
              <a:rPr dirty="0" spc="155"/>
              <a:t>and </a:t>
            </a:r>
            <a:r>
              <a:rPr dirty="0" spc="105"/>
              <a:t>endless </a:t>
            </a:r>
            <a:r>
              <a:rPr dirty="0" spc="110"/>
              <a:t> </a:t>
            </a:r>
            <a:r>
              <a:rPr dirty="0" spc="60"/>
              <a:t>creative</a:t>
            </a:r>
            <a:r>
              <a:rPr dirty="0" spc="-35"/>
              <a:t> </a:t>
            </a:r>
            <a:r>
              <a:rPr dirty="0" spc="50"/>
              <a:t>possibilities.</a:t>
            </a:r>
            <a:r>
              <a:rPr dirty="0" spc="-35"/>
              <a:t> </a:t>
            </a:r>
            <a:r>
              <a:rPr dirty="0" spc="135"/>
              <a:t>Embrace</a:t>
            </a:r>
            <a:r>
              <a:rPr dirty="0" spc="-35"/>
              <a:t> </a:t>
            </a:r>
            <a:r>
              <a:rPr dirty="0" spc="125"/>
              <a:t>the</a:t>
            </a:r>
            <a:r>
              <a:rPr dirty="0" spc="-35"/>
              <a:t> </a:t>
            </a:r>
            <a:r>
              <a:rPr dirty="0" spc="80"/>
              <a:t>future</a:t>
            </a:r>
            <a:r>
              <a:rPr dirty="0" spc="-30"/>
              <a:t> </a:t>
            </a:r>
            <a:r>
              <a:rPr dirty="0" spc="100"/>
              <a:t>with</a:t>
            </a:r>
            <a:r>
              <a:rPr dirty="0" spc="-35"/>
              <a:t> </a:t>
            </a:r>
            <a:r>
              <a:rPr dirty="0" spc="-150"/>
              <a:t>AI!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4590" y="1599451"/>
            <a:ext cx="40855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20">
                <a:solidFill>
                  <a:srgbClr val="FBBC00"/>
                </a:solidFill>
              </a:rPr>
              <a:t>C</a:t>
            </a:r>
            <a:r>
              <a:rPr dirty="0" sz="4500" spc="245">
                <a:solidFill>
                  <a:srgbClr val="FBBC00"/>
                </a:solidFill>
              </a:rPr>
              <a:t>ONC</a:t>
            </a:r>
            <a:r>
              <a:rPr dirty="0" sz="4500" spc="145">
                <a:solidFill>
                  <a:srgbClr val="FBBC00"/>
                </a:solidFill>
              </a:rPr>
              <a:t>L</a:t>
            </a:r>
            <a:r>
              <a:rPr dirty="0" sz="4500" spc="5">
                <a:solidFill>
                  <a:srgbClr val="FBBC00"/>
                </a:solidFill>
              </a:rPr>
              <a:t>USION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49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62" y="1953806"/>
            <a:ext cx="6245860" cy="1855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0" spc="215">
                <a:solidFill>
                  <a:srgbClr val="27316F"/>
                </a:solidFill>
              </a:rPr>
              <a:t>Thanks!</a:t>
            </a:r>
            <a:endParaRPr sz="12000"/>
          </a:p>
        </p:txBody>
      </p:sp>
      <p:sp>
        <p:nvSpPr>
          <p:cNvPr id="4" name="object 4"/>
          <p:cNvSpPr txBox="1"/>
          <p:nvPr/>
        </p:nvSpPr>
        <p:spPr>
          <a:xfrm>
            <a:off x="2301252" y="4163053"/>
            <a:ext cx="5612130" cy="291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dirty="0" sz="3150" spc="165">
                <a:solidFill>
                  <a:srgbClr val="FBBC00"/>
                </a:solidFill>
                <a:latin typeface="Verdana"/>
                <a:cs typeface="Verdana"/>
              </a:rPr>
              <a:t>D</a:t>
            </a:r>
            <a:r>
              <a:rPr dirty="0" sz="3150" spc="60">
                <a:solidFill>
                  <a:srgbClr val="FBBC00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BBC00"/>
                </a:solidFill>
                <a:latin typeface="Verdana"/>
                <a:cs typeface="Verdana"/>
              </a:rPr>
              <a:t>y</a:t>
            </a:r>
            <a:r>
              <a:rPr dirty="0" sz="3150" spc="55">
                <a:solidFill>
                  <a:srgbClr val="FBBC00"/>
                </a:solidFill>
                <a:latin typeface="Verdana"/>
                <a:cs typeface="Verdana"/>
              </a:rPr>
              <a:t>o</a:t>
            </a:r>
            <a:r>
              <a:rPr dirty="0" sz="3150" spc="120">
                <a:solidFill>
                  <a:srgbClr val="FBBC00"/>
                </a:solidFill>
                <a:latin typeface="Verdana"/>
                <a:cs typeface="Verdana"/>
              </a:rPr>
              <a:t>u</a:t>
            </a:r>
            <a:r>
              <a:rPr dirty="0" sz="3150" spc="-285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FBBC00"/>
                </a:solidFill>
                <a:latin typeface="Verdana"/>
                <a:cs typeface="Verdana"/>
              </a:rPr>
              <a:t>h</a:t>
            </a:r>
            <a:r>
              <a:rPr dirty="0" sz="3150" spc="-70">
                <a:solidFill>
                  <a:srgbClr val="FBBC00"/>
                </a:solidFill>
                <a:latin typeface="Verdana"/>
                <a:cs typeface="Verdana"/>
              </a:rPr>
              <a:t>a</a:t>
            </a:r>
            <a:r>
              <a:rPr dirty="0" sz="3150" spc="-210">
                <a:solidFill>
                  <a:srgbClr val="FBBC00"/>
                </a:solidFill>
                <a:latin typeface="Verdana"/>
                <a:cs typeface="Verdana"/>
              </a:rPr>
              <a:t>v</a:t>
            </a:r>
            <a:r>
              <a:rPr dirty="0" sz="3150" spc="25">
                <a:solidFill>
                  <a:srgbClr val="FBBC00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FBBC00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FBBC00"/>
                </a:solidFill>
                <a:latin typeface="Verdana"/>
                <a:cs typeface="Verdana"/>
              </a:rPr>
              <a:t>n</a:t>
            </a:r>
            <a:r>
              <a:rPr dirty="0" sz="3150" spc="-160">
                <a:solidFill>
                  <a:srgbClr val="FBBC00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FBBC00"/>
                </a:solidFill>
                <a:latin typeface="Verdana"/>
                <a:cs typeface="Verdana"/>
              </a:rPr>
              <a:t>q</a:t>
            </a:r>
            <a:r>
              <a:rPr dirty="0" sz="3150" spc="114">
                <a:solidFill>
                  <a:srgbClr val="FBBC00"/>
                </a:solidFill>
                <a:latin typeface="Verdana"/>
                <a:cs typeface="Verdana"/>
              </a:rPr>
              <a:t>u</a:t>
            </a:r>
            <a:r>
              <a:rPr dirty="0" sz="3150" spc="20">
                <a:solidFill>
                  <a:srgbClr val="FBBC00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FBBC00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FBBC00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FBBC00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FBBC00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FBBC00"/>
                </a:solidFill>
                <a:latin typeface="Verdana"/>
                <a:cs typeface="Verdana"/>
              </a:rPr>
              <a:t>n</a:t>
            </a:r>
            <a:r>
              <a:rPr dirty="0" sz="3150" spc="-165">
                <a:solidFill>
                  <a:srgbClr val="FBBC00"/>
                </a:solidFill>
                <a:latin typeface="Verdana"/>
                <a:cs typeface="Verdana"/>
              </a:rPr>
              <a:t>s</a:t>
            </a:r>
            <a:r>
              <a:rPr dirty="0" sz="3150" spc="50">
                <a:solidFill>
                  <a:srgbClr val="FBBC00"/>
                </a:solidFill>
                <a:latin typeface="Verdana"/>
                <a:cs typeface="Verdana"/>
              </a:rPr>
              <a:t>?  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  <a:hlinkClick r:id="rId3"/>
              </a:rPr>
              <a:t>youremail@email.com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150" spc="-775">
                <a:solidFill>
                  <a:srgbClr val="27316F"/>
                </a:solidFill>
                <a:latin typeface="Verdana"/>
                <a:cs typeface="Verdana"/>
              </a:rPr>
              <a:t>+</a:t>
            </a:r>
            <a:r>
              <a:rPr dirty="0" sz="3150" spc="-90">
                <a:solidFill>
                  <a:srgbClr val="27316F"/>
                </a:solidFill>
                <a:latin typeface="Verdana"/>
                <a:cs typeface="Verdana"/>
              </a:rPr>
              <a:t>9</a:t>
            </a:r>
            <a:r>
              <a:rPr dirty="0" sz="3150" spc="-869">
                <a:solidFill>
                  <a:srgbClr val="27316F"/>
                </a:solidFill>
                <a:latin typeface="Verdana"/>
                <a:cs typeface="Verdana"/>
              </a:rPr>
              <a:t>1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90">
                <a:solidFill>
                  <a:srgbClr val="27316F"/>
                </a:solidFill>
                <a:latin typeface="Verdana"/>
                <a:cs typeface="Verdana"/>
              </a:rPr>
              <a:t>6</a:t>
            </a:r>
            <a:r>
              <a:rPr dirty="0" sz="3150" spc="-225">
                <a:solidFill>
                  <a:srgbClr val="27316F"/>
                </a:solidFill>
                <a:latin typeface="Verdana"/>
                <a:cs typeface="Verdana"/>
              </a:rPr>
              <a:t>2</a:t>
            </a:r>
            <a:r>
              <a:rPr dirty="0" sz="3150" spc="80">
                <a:solidFill>
                  <a:srgbClr val="27316F"/>
                </a:solidFill>
                <a:latin typeface="Verdana"/>
                <a:cs typeface="Verdana"/>
              </a:rPr>
              <a:t>0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65">
                <a:solidFill>
                  <a:srgbClr val="27316F"/>
                </a:solidFill>
                <a:latin typeface="Verdana"/>
                <a:cs typeface="Verdana"/>
              </a:rPr>
              <a:t>4</a:t>
            </a:r>
            <a:r>
              <a:rPr dirty="0" sz="3150" spc="-220">
                <a:solidFill>
                  <a:srgbClr val="27316F"/>
                </a:solidFill>
                <a:latin typeface="Verdana"/>
                <a:cs typeface="Verdana"/>
              </a:rPr>
              <a:t>2</a:t>
            </a:r>
            <a:r>
              <a:rPr dirty="0" sz="3150" spc="-869">
                <a:solidFill>
                  <a:srgbClr val="27316F"/>
                </a:solidFill>
                <a:latin typeface="Verdana"/>
                <a:cs typeface="Verdana"/>
              </a:rPr>
              <a:t>1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7316F"/>
                </a:solidFill>
                <a:latin typeface="Verdana"/>
                <a:cs typeface="Verdana"/>
              </a:rPr>
              <a:t>8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3</a:t>
            </a:r>
            <a:r>
              <a:rPr dirty="0" sz="3150" spc="5">
                <a:solidFill>
                  <a:srgbClr val="27316F"/>
                </a:solidFill>
                <a:latin typeface="Verdana"/>
                <a:cs typeface="Verdana"/>
              </a:rPr>
              <a:t>8</a:t>
            </a:r>
            <a:endParaRPr sz="3150">
              <a:latin typeface="Verdana"/>
              <a:cs typeface="Verdana"/>
            </a:endParaRPr>
          </a:p>
          <a:p>
            <a:pPr marL="12700" marR="1053465">
              <a:lnSpc>
                <a:spcPts val="4580"/>
              </a:lnSpc>
              <a:spcBef>
                <a:spcPts val="15"/>
              </a:spcBef>
            </a:pPr>
            <a:r>
              <a:rPr dirty="0" sz="3150" spc="-10">
                <a:solidFill>
                  <a:srgbClr val="FBBC00"/>
                </a:solidFill>
                <a:latin typeface="Verdana"/>
                <a:cs typeface="Verdana"/>
                <a:hlinkClick r:id="rId4"/>
              </a:rPr>
              <a:t>www.yourwebsite.com </a:t>
            </a:r>
            <a:r>
              <a:rPr dirty="0" sz="3150" spc="-1095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FBBC00"/>
                </a:solidFill>
                <a:latin typeface="Verdana"/>
                <a:cs typeface="Verdana"/>
              </a:rPr>
              <a:t>@yourusername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2024-04-08T05:15:27Z</dcterms:created>
  <dcterms:modified xsi:type="dcterms:W3CDTF">2024-04-08T05:15:27Z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2024-04-08T00:00:00Z</vt:filetime>
  </property>
</Properties>
</file>