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 Italics" charset="1" panose="0200050603000009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 Bold Italics" charset="1" panose="02030802070405090303"/>
      <p:regular r:id="rId25"/>
    </p:embeddedFont>
    <p:embeddedFont>
      <p:font typeface="Times New Roman" charset="1" panose="02030502070405020303"/>
      <p:regular r:id="rId26"/>
    </p:embeddedFont>
    <p:embeddedFont>
      <p:font typeface="Trebuchet MS Italics" charset="1" panose="020B0603020202090204"/>
      <p:regular r:id="rId27"/>
    </p:embeddedFont>
    <p:embeddedFont>
      <p:font typeface="TT Rounds Condensed" charset="1" panose="02000506030000020003"/>
      <p:regular r:id="rId28"/>
    </p:embeddedFont>
    <p:embeddedFont>
      <p:font typeface="TT Rounds Condensed Bold" charset="1" panose="020008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3078" y="4884126"/>
            <a:ext cx="1273302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STUDENT NAME:  Dheepakkumar A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REGISTER NO:       312206415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DEPARTMENT:      COMMERCE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COLLEGE:               AGURCHAND MANMULL JAIN COLLEGE.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1" y="431005"/>
            <a:ext cx="12034839" cy="985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spc="52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Data collection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Downloaded from Edunet dashboard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Data cleaning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Identified the missing values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Filter out missing values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Performance level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Created a formula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Summary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Pivot table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Graph</a:t>
            </a:r>
          </a:p>
          <a:p>
            <a:pPr algn="l" marL="779145" indent="-389573" lvl="1">
              <a:lnSpc>
                <a:spcPts val="5040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6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4310" y="1851660"/>
            <a:ext cx="14127480" cy="81695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7806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While we comparing the performance of the employees, the number of employees are highly performed </a:t>
            </a:r>
            <a:r>
              <a:rPr lang="en-US" sz="4200" spc="39" u="sng">
                <a:solidFill>
                  <a:srgbClr val="4A452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PL sector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of the organization.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We should motivate the employees of the other sectors by giving different kinds of tasks based on their strength, in order to improve the standard of the organization.</a:t>
            </a:r>
          </a:p>
          <a:p>
            <a:pPr algn="l">
              <a:lnSpc>
                <a:spcPts val="504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249311" y="3387828"/>
            <a:ext cx="303571" cy="274074"/>
            <a:chOff x="0" y="0"/>
            <a:chExt cx="404762" cy="3654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5400" y="25400"/>
              <a:ext cx="353949" cy="314706"/>
            </a:xfrm>
            <a:custGeom>
              <a:avLst/>
              <a:gdLst/>
              <a:ahLst/>
              <a:cxnLst/>
              <a:rect r="r" b="b" t="t" l="l"/>
              <a:pathLst>
                <a:path h="314706" w="353949">
                  <a:moveTo>
                    <a:pt x="0" y="157353"/>
                  </a:moveTo>
                  <a:lnTo>
                    <a:pt x="145669" y="129540"/>
                  </a:lnTo>
                  <a:lnTo>
                    <a:pt x="177038" y="0"/>
                  </a:lnTo>
                  <a:lnTo>
                    <a:pt x="208280" y="129540"/>
                  </a:lnTo>
                  <a:lnTo>
                    <a:pt x="353949" y="157353"/>
                  </a:lnTo>
                  <a:lnTo>
                    <a:pt x="208280" y="185166"/>
                  </a:lnTo>
                  <a:lnTo>
                    <a:pt x="177038" y="314706"/>
                  </a:lnTo>
                  <a:lnTo>
                    <a:pt x="145796" y="185166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04749" cy="365506"/>
            </a:xfrm>
            <a:custGeom>
              <a:avLst/>
              <a:gdLst/>
              <a:ahLst/>
              <a:cxnLst/>
              <a:rect r="r" b="b" t="t" l="l"/>
              <a:pathLst>
                <a:path h="365506" w="404749">
                  <a:moveTo>
                    <a:pt x="20701" y="157734"/>
                  </a:moveTo>
                  <a:lnTo>
                    <a:pt x="166370" y="129921"/>
                  </a:lnTo>
                  <a:lnTo>
                    <a:pt x="171069" y="154813"/>
                  </a:lnTo>
                  <a:lnTo>
                    <a:pt x="146431" y="148844"/>
                  </a:lnTo>
                  <a:lnTo>
                    <a:pt x="177673" y="19304"/>
                  </a:lnTo>
                  <a:cubicBezTo>
                    <a:pt x="180467" y="8001"/>
                    <a:pt x="190627" y="0"/>
                    <a:pt x="202438" y="0"/>
                  </a:cubicBezTo>
                  <a:cubicBezTo>
                    <a:pt x="214249" y="0"/>
                    <a:pt x="224409" y="8001"/>
                    <a:pt x="227076" y="19431"/>
                  </a:cubicBezTo>
                  <a:lnTo>
                    <a:pt x="258318" y="148971"/>
                  </a:lnTo>
                  <a:lnTo>
                    <a:pt x="233680" y="154940"/>
                  </a:lnTo>
                  <a:lnTo>
                    <a:pt x="238379" y="130048"/>
                  </a:lnTo>
                  <a:lnTo>
                    <a:pt x="384048" y="157861"/>
                  </a:lnTo>
                  <a:cubicBezTo>
                    <a:pt x="395986" y="160147"/>
                    <a:pt x="404749" y="170561"/>
                    <a:pt x="404749" y="182753"/>
                  </a:cubicBezTo>
                  <a:cubicBezTo>
                    <a:pt x="404749" y="194945"/>
                    <a:pt x="396113" y="205359"/>
                    <a:pt x="384048" y="207645"/>
                  </a:cubicBezTo>
                  <a:lnTo>
                    <a:pt x="238379" y="235458"/>
                  </a:lnTo>
                  <a:lnTo>
                    <a:pt x="233680" y="210566"/>
                  </a:lnTo>
                  <a:lnTo>
                    <a:pt x="258318" y="216535"/>
                  </a:lnTo>
                  <a:lnTo>
                    <a:pt x="227076" y="346075"/>
                  </a:lnTo>
                  <a:cubicBezTo>
                    <a:pt x="224282" y="357505"/>
                    <a:pt x="214122" y="365506"/>
                    <a:pt x="202438" y="365506"/>
                  </a:cubicBezTo>
                  <a:cubicBezTo>
                    <a:pt x="190754" y="365506"/>
                    <a:pt x="180467" y="357505"/>
                    <a:pt x="177800" y="346075"/>
                  </a:cubicBezTo>
                  <a:lnTo>
                    <a:pt x="146558" y="216535"/>
                  </a:lnTo>
                  <a:lnTo>
                    <a:pt x="171196" y="210566"/>
                  </a:lnTo>
                  <a:lnTo>
                    <a:pt x="166497" y="235458"/>
                  </a:lnTo>
                  <a:lnTo>
                    <a:pt x="20701" y="207645"/>
                  </a:lnTo>
                  <a:cubicBezTo>
                    <a:pt x="8636" y="205359"/>
                    <a:pt x="0" y="194945"/>
                    <a:pt x="0" y="182753"/>
                  </a:cubicBezTo>
                  <a:cubicBezTo>
                    <a:pt x="0" y="170561"/>
                    <a:pt x="8636" y="160147"/>
                    <a:pt x="20701" y="157861"/>
                  </a:cubicBezTo>
                  <a:moveTo>
                    <a:pt x="30226" y="207772"/>
                  </a:moveTo>
                  <a:lnTo>
                    <a:pt x="25400" y="182753"/>
                  </a:lnTo>
                  <a:lnTo>
                    <a:pt x="30099" y="157861"/>
                  </a:lnTo>
                  <a:lnTo>
                    <a:pt x="175768" y="185674"/>
                  </a:lnTo>
                  <a:cubicBezTo>
                    <a:pt x="185547" y="187579"/>
                    <a:pt x="193294" y="194945"/>
                    <a:pt x="195707" y="204597"/>
                  </a:cubicBezTo>
                  <a:lnTo>
                    <a:pt x="226949" y="334137"/>
                  </a:lnTo>
                  <a:lnTo>
                    <a:pt x="202311" y="340106"/>
                  </a:lnTo>
                  <a:lnTo>
                    <a:pt x="177673" y="334137"/>
                  </a:lnTo>
                  <a:lnTo>
                    <a:pt x="208915" y="204597"/>
                  </a:lnTo>
                  <a:cubicBezTo>
                    <a:pt x="211201" y="194945"/>
                    <a:pt x="219075" y="187452"/>
                    <a:pt x="228854" y="185674"/>
                  </a:cubicBezTo>
                  <a:lnTo>
                    <a:pt x="374650" y="157734"/>
                  </a:lnTo>
                  <a:lnTo>
                    <a:pt x="379349" y="182626"/>
                  </a:lnTo>
                  <a:lnTo>
                    <a:pt x="374650" y="207518"/>
                  </a:lnTo>
                  <a:lnTo>
                    <a:pt x="228981" y="179705"/>
                  </a:lnTo>
                  <a:cubicBezTo>
                    <a:pt x="219202" y="177800"/>
                    <a:pt x="211455" y="170434"/>
                    <a:pt x="209042" y="160782"/>
                  </a:cubicBezTo>
                  <a:lnTo>
                    <a:pt x="177673" y="31369"/>
                  </a:lnTo>
                  <a:lnTo>
                    <a:pt x="202438" y="25400"/>
                  </a:lnTo>
                  <a:lnTo>
                    <a:pt x="227076" y="31369"/>
                  </a:lnTo>
                  <a:lnTo>
                    <a:pt x="195834" y="160909"/>
                  </a:lnTo>
                  <a:cubicBezTo>
                    <a:pt x="193548" y="170561"/>
                    <a:pt x="185674" y="178054"/>
                    <a:pt x="175895" y="179832"/>
                  </a:cubicBezTo>
                  <a:lnTo>
                    <a:pt x="30099" y="20764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49311" y="5364111"/>
            <a:ext cx="303571" cy="274074"/>
            <a:chOff x="0" y="0"/>
            <a:chExt cx="404762" cy="3654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5400" y="25400"/>
              <a:ext cx="353949" cy="314706"/>
            </a:xfrm>
            <a:custGeom>
              <a:avLst/>
              <a:gdLst/>
              <a:ahLst/>
              <a:cxnLst/>
              <a:rect r="r" b="b" t="t" l="l"/>
              <a:pathLst>
                <a:path h="314706" w="353949">
                  <a:moveTo>
                    <a:pt x="0" y="157353"/>
                  </a:moveTo>
                  <a:lnTo>
                    <a:pt x="145669" y="129540"/>
                  </a:lnTo>
                  <a:lnTo>
                    <a:pt x="177038" y="0"/>
                  </a:lnTo>
                  <a:lnTo>
                    <a:pt x="208280" y="129540"/>
                  </a:lnTo>
                  <a:lnTo>
                    <a:pt x="353949" y="157353"/>
                  </a:lnTo>
                  <a:lnTo>
                    <a:pt x="208280" y="185166"/>
                  </a:lnTo>
                  <a:lnTo>
                    <a:pt x="177038" y="314706"/>
                  </a:lnTo>
                  <a:lnTo>
                    <a:pt x="145796" y="185166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04749" cy="365506"/>
            </a:xfrm>
            <a:custGeom>
              <a:avLst/>
              <a:gdLst/>
              <a:ahLst/>
              <a:cxnLst/>
              <a:rect r="r" b="b" t="t" l="l"/>
              <a:pathLst>
                <a:path h="365506" w="404749">
                  <a:moveTo>
                    <a:pt x="20701" y="157734"/>
                  </a:moveTo>
                  <a:lnTo>
                    <a:pt x="166370" y="129921"/>
                  </a:lnTo>
                  <a:lnTo>
                    <a:pt x="171069" y="154813"/>
                  </a:lnTo>
                  <a:lnTo>
                    <a:pt x="146431" y="148844"/>
                  </a:lnTo>
                  <a:lnTo>
                    <a:pt x="177673" y="19304"/>
                  </a:lnTo>
                  <a:cubicBezTo>
                    <a:pt x="180467" y="8001"/>
                    <a:pt x="190627" y="0"/>
                    <a:pt x="202438" y="0"/>
                  </a:cubicBezTo>
                  <a:cubicBezTo>
                    <a:pt x="214249" y="0"/>
                    <a:pt x="224409" y="8001"/>
                    <a:pt x="227076" y="19431"/>
                  </a:cubicBezTo>
                  <a:lnTo>
                    <a:pt x="258318" y="148971"/>
                  </a:lnTo>
                  <a:lnTo>
                    <a:pt x="233680" y="154940"/>
                  </a:lnTo>
                  <a:lnTo>
                    <a:pt x="238379" y="130048"/>
                  </a:lnTo>
                  <a:lnTo>
                    <a:pt x="384048" y="157861"/>
                  </a:lnTo>
                  <a:cubicBezTo>
                    <a:pt x="395986" y="160147"/>
                    <a:pt x="404749" y="170561"/>
                    <a:pt x="404749" y="182753"/>
                  </a:cubicBezTo>
                  <a:cubicBezTo>
                    <a:pt x="404749" y="194945"/>
                    <a:pt x="396113" y="205359"/>
                    <a:pt x="384048" y="207645"/>
                  </a:cubicBezTo>
                  <a:lnTo>
                    <a:pt x="238379" y="235458"/>
                  </a:lnTo>
                  <a:lnTo>
                    <a:pt x="233680" y="210566"/>
                  </a:lnTo>
                  <a:lnTo>
                    <a:pt x="258318" y="216535"/>
                  </a:lnTo>
                  <a:lnTo>
                    <a:pt x="227076" y="346075"/>
                  </a:lnTo>
                  <a:cubicBezTo>
                    <a:pt x="224282" y="357505"/>
                    <a:pt x="214122" y="365506"/>
                    <a:pt x="202438" y="365506"/>
                  </a:cubicBezTo>
                  <a:cubicBezTo>
                    <a:pt x="190754" y="365506"/>
                    <a:pt x="180467" y="357505"/>
                    <a:pt x="177800" y="346075"/>
                  </a:cubicBezTo>
                  <a:lnTo>
                    <a:pt x="146558" y="216535"/>
                  </a:lnTo>
                  <a:lnTo>
                    <a:pt x="171196" y="210566"/>
                  </a:lnTo>
                  <a:lnTo>
                    <a:pt x="166497" y="235458"/>
                  </a:lnTo>
                  <a:lnTo>
                    <a:pt x="20701" y="207645"/>
                  </a:lnTo>
                  <a:cubicBezTo>
                    <a:pt x="8636" y="205359"/>
                    <a:pt x="0" y="194945"/>
                    <a:pt x="0" y="182753"/>
                  </a:cubicBezTo>
                  <a:cubicBezTo>
                    <a:pt x="0" y="170561"/>
                    <a:pt x="8636" y="160147"/>
                    <a:pt x="20701" y="157861"/>
                  </a:cubicBezTo>
                  <a:moveTo>
                    <a:pt x="30226" y="207772"/>
                  </a:moveTo>
                  <a:lnTo>
                    <a:pt x="25400" y="182753"/>
                  </a:lnTo>
                  <a:lnTo>
                    <a:pt x="30099" y="157861"/>
                  </a:lnTo>
                  <a:lnTo>
                    <a:pt x="175768" y="185674"/>
                  </a:lnTo>
                  <a:cubicBezTo>
                    <a:pt x="185547" y="187579"/>
                    <a:pt x="193294" y="194945"/>
                    <a:pt x="195707" y="204597"/>
                  </a:cubicBezTo>
                  <a:lnTo>
                    <a:pt x="226949" y="334137"/>
                  </a:lnTo>
                  <a:lnTo>
                    <a:pt x="202311" y="340106"/>
                  </a:lnTo>
                  <a:lnTo>
                    <a:pt x="177673" y="334137"/>
                  </a:lnTo>
                  <a:lnTo>
                    <a:pt x="208915" y="204597"/>
                  </a:lnTo>
                  <a:cubicBezTo>
                    <a:pt x="211201" y="194945"/>
                    <a:pt x="219075" y="187452"/>
                    <a:pt x="228854" y="185674"/>
                  </a:cubicBezTo>
                  <a:lnTo>
                    <a:pt x="374650" y="157734"/>
                  </a:lnTo>
                  <a:lnTo>
                    <a:pt x="379349" y="182626"/>
                  </a:lnTo>
                  <a:lnTo>
                    <a:pt x="374650" y="207518"/>
                  </a:lnTo>
                  <a:lnTo>
                    <a:pt x="228981" y="179705"/>
                  </a:lnTo>
                  <a:cubicBezTo>
                    <a:pt x="219202" y="177800"/>
                    <a:pt x="211455" y="170434"/>
                    <a:pt x="209042" y="160782"/>
                  </a:cubicBezTo>
                  <a:lnTo>
                    <a:pt x="177673" y="31369"/>
                  </a:lnTo>
                  <a:lnTo>
                    <a:pt x="202438" y="25400"/>
                  </a:lnTo>
                  <a:lnTo>
                    <a:pt x="227076" y="31369"/>
                  </a:lnTo>
                  <a:lnTo>
                    <a:pt x="195834" y="160909"/>
                  </a:lnTo>
                  <a:cubicBezTo>
                    <a:pt x="193548" y="170561"/>
                    <a:pt x="185674" y="178054"/>
                    <a:pt x="175895" y="179832"/>
                  </a:cubicBezTo>
                  <a:lnTo>
                    <a:pt x="30099" y="20764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424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Employee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  Performance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Analysis using 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473112" y="6620643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473112" y="7420743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430000" y="297733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5" y="0"/>
                </a:lnTo>
                <a:lnTo>
                  <a:pt x="4143375" y="4886326"/>
                </a:lnTo>
                <a:lnTo>
                  <a:pt x="0" y="4886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14412" y="1149985"/>
            <a:ext cx="8455343" cy="10590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</a:t>
            </a:r>
            <a:r>
              <a:rPr lang="en-US" sz="4200" spc="15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This analysis is created to track      the performance of the   employees, in order to provide promotions, incentives to the respective employees.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15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   This analysis helps the organisation to grow by the growth of the employees of the organisation.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123950" y="3295650"/>
            <a:ext cx="381000" cy="765048"/>
            <a:chOff x="0" y="0"/>
            <a:chExt cx="508000" cy="102006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5400" y="25400"/>
              <a:ext cx="457200" cy="969264"/>
            </a:xfrm>
            <a:custGeom>
              <a:avLst/>
              <a:gdLst/>
              <a:ahLst/>
              <a:cxnLst/>
              <a:rect r="r" b="b" t="t" l="l"/>
              <a:pathLst>
                <a:path h="969264" w="457200">
                  <a:moveTo>
                    <a:pt x="0" y="242316"/>
                  </a:moveTo>
                  <a:lnTo>
                    <a:pt x="228600" y="242316"/>
                  </a:lnTo>
                  <a:lnTo>
                    <a:pt x="228600" y="0"/>
                  </a:lnTo>
                  <a:lnTo>
                    <a:pt x="457200" y="484632"/>
                  </a:lnTo>
                  <a:lnTo>
                    <a:pt x="228600" y="969264"/>
                  </a:lnTo>
                  <a:lnTo>
                    <a:pt x="228600" y="726948"/>
                  </a:lnTo>
                  <a:lnTo>
                    <a:pt x="0" y="726948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-1905"/>
              <a:ext cx="508762" cy="1024001"/>
            </a:xfrm>
            <a:custGeom>
              <a:avLst/>
              <a:gdLst/>
              <a:ahLst/>
              <a:cxnLst/>
              <a:rect r="r" b="b" t="t" l="l"/>
              <a:pathLst>
                <a:path h="1024001" w="508762">
                  <a:moveTo>
                    <a:pt x="25400" y="244221"/>
                  </a:moveTo>
                  <a:lnTo>
                    <a:pt x="254000" y="244221"/>
                  </a:lnTo>
                  <a:lnTo>
                    <a:pt x="254000" y="269621"/>
                  </a:lnTo>
                  <a:lnTo>
                    <a:pt x="228600" y="269621"/>
                  </a:lnTo>
                  <a:lnTo>
                    <a:pt x="228600" y="27305"/>
                  </a:lnTo>
                  <a:cubicBezTo>
                    <a:pt x="228600" y="15367"/>
                    <a:pt x="236855" y="5080"/>
                    <a:pt x="248412" y="2540"/>
                  </a:cubicBezTo>
                  <a:cubicBezTo>
                    <a:pt x="259969" y="0"/>
                    <a:pt x="271907" y="5715"/>
                    <a:pt x="276987" y="16510"/>
                  </a:cubicBezTo>
                  <a:lnTo>
                    <a:pt x="505587" y="501142"/>
                  </a:lnTo>
                  <a:cubicBezTo>
                    <a:pt x="508762" y="508000"/>
                    <a:pt x="508762" y="516001"/>
                    <a:pt x="505587" y="522859"/>
                  </a:cubicBezTo>
                  <a:lnTo>
                    <a:pt x="276987" y="1007491"/>
                  </a:lnTo>
                  <a:cubicBezTo>
                    <a:pt x="271907" y="1018286"/>
                    <a:pt x="260096" y="1024001"/>
                    <a:pt x="248412" y="1021461"/>
                  </a:cubicBezTo>
                  <a:cubicBezTo>
                    <a:pt x="236728" y="1018921"/>
                    <a:pt x="228600" y="1008507"/>
                    <a:pt x="228600" y="996569"/>
                  </a:cubicBezTo>
                  <a:lnTo>
                    <a:pt x="228600" y="754253"/>
                  </a:lnTo>
                  <a:lnTo>
                    <a:pt x="254000" y="754253"/>
                  </a:lnTo>
                  <a:lnTo>
                    <a:pt x="254000" y="779653"/>
                  </a:lnTo>
                  <a:lnTo>
                    <a:pt x="25400" y="779653"/>
                  </a:lnTo>
                  <a:cubicBezTo>
                    <a:pt x="11430" y="779653"/>
                    <a:pt x="0" y="768223"/>
                    <a:pt x="0" y="754253"/>
                  </a:cubicBezTo>
                  <a:lnTo>
                    <a:pt x="0" y="269621"/>
                  </a:lnTo>
                  <a:cubicBezTo>
                    <a:pt x="0" y="255651"/>
                    <a:pt x="11430" y="244221"/>
                    <a:pt x="25400" y="244221"/>
                  </a:cubicBezTo>
                  <a:moveTo>
                    <a:pt x="25400" y="295021"/>
                  </a:moveTo>
                  <a:lnTo>
                    <a:pt x="25400" y="269621"/>
                  </a:lnTo>
                  <a:lnTo>
                    <a:pt x="50800" y="269621"/>
                  </a:lnTo>
                  <a:lnTo>
                    <a:pt x="50800" y="754253"/>
                  </a:lnTo>
                  <a:lnTo>
                    <a:pt x="25400" y="754253"/>
                  </a:lnTo>
                  <a:lnTo>
                    <a:pt x="25400" y="728853"/>
                  </a:lnTo>
                  <a:lnTo>
                    <a:pt x="254000" y="728853"/>
                  </a:lnTo>
                  <a:cubicBezTo>
                    <a:pt x="267970" y="728853"/>
                    <a:pt x="279400" y="740283"/>
                    <a:pt x="279400" y="754253"/>
                  </a:cubicBezTo>
                  <a:lnTo>
                    <a:pt x="279400" y="996569"/>
                  </a:lnTo>
                  <a:lnTo>
                    <a:pt x="254000" y="996569"/>
                  </a:lnTo>
                  <a:lnTo>
                    <a:pt x="231013" y="985774"/>
                  </a:lnTo>
                  <a:lnTo>
                    <a:pt x="459613" y="501142"/>
                  </a:lnTo>
                  <a:lnTo>
                    <a:pt x="482600" y="511937"/>
                  </a:lnTo>
                  <a:lnTo>
                    <a:pt x="459613" y="522732"/>
                  </a:lnTo>
                  <a:lnTo>
                    <a:pt x="231013" y="38100"/>
                  </a:lnTo>
                  <a:lnTo>
                    <a:pt x="254000" y="27305"/>
                  </a:lnTo>
                  <a:lnTo>
                    <a:pt x="279400" y="27305"/>
                  </a:lnTo>
                  <a:lnTo>
                    <a:pt x="279400" y="269621"/>
                  </a:lnTo>
                  <a:cubicBezTo>
                    <a:pt x="279400" y="283591"/>
                    <a:pt x="267970" y="295021"/>
                    <a:pt x="254000" y="295021"/>
                  </a:cubicBezTo>
                  <a:lnTo>
                    <a:pt x="25400" y="295021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123950" y="7268265"/>
            <a:ext cx="466725" cy="765048"/>
            <a:chOff x="0" y="0"/>
            <a:chExt cx="622300" cy="102006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25400" y="25400"/>
              <a:ext cx="571500" cy="969264"/>
            </a:xfrm>
            <a:custGeom>
              <a:avLst/>
              <a:gdLst/>
              <a:ahLst/>
              <a:cxnLst/>
              <a:rect r="r" b="b" t="t" l="l"/>
              <a:pathLst>
                <a:path h="969264" w="571500">
                  <a:moveTo>
                    <a:pt x="0" y="242316"/>
                  </a:moveTo>
                  <a:lnTo>
                    <a:pt x="285750" y="242316"/>
                  </a:lnTo>
                  <a:lnTo>
                    <a:pt x="285750" y="0"/>
                  </a:lnTo>
                  <a:lnTo>
                    <a:pt x="571500" y="484632"/>
                  </a:lnTo>
                  <a:lnTo>
                    <a:pt x="285750" y="969264"/>
                  </a:lnTo>
                  <a:lnTo>
                    <a:pt x="285750" y="726948"/>
                  </a:lnTo>
                  <a:lnTo>
                    <a:pt x="0" y="726948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-2159"/>
              <a:ext cx="623443" cy="1024382"/>
            </a:xfrm>
            <a:custGeom>
              <a:avLst/>
              <a:gdLst/>
              <a:ahLst/>
              <a:cxnLst/>
              <a:rect r="r" b="b" t="t" l="l"/>
              <a:pathLst>
                <a:path h="1024382" w="623443">
                  <a:moveTo>
                    <a:pt x="25400" y="244475"/>
                  </a:moveTo>
                  <a:lnTo>
                    <a:pt x="311150" y="244475"/>
                  </a:lnTo>
                  <a:lnTo>
                    <a:pt x="311150" y="269875"/>
                  </a:lnTo>
                  <a:lnTo>
                    <a:pt x="285750" y="269875"/>
                  </a:lnTo>
                  <a:lnTo>
                    <a:pt x="285750" y="27559"/>
                  </a:lnTo>
                  <a:cubicBezTo>
                    <a:pt x="285750" y="16129"/>
                    <a:pt x="293370" y="6096"/>
                    <a:pt x="304419" y="3048"/>
                  </a:cubicBezTo>
                  <a:cubicBezTo>
                    <a:pt x="315468" y="0"/>
                    <a:pt x="327152" y="4826"/>
                    <a:pt x="332994" y="14605"/>
                  </a:cubicBezTo>
                  <a:lnTo>
                    <a:pt x="618744" y="499237"/>
                  </a:lnTo>
                  <a:cubicBezTo>
                    <a:pt x="623443" y="507238"/>
                    <a:pt x="623443" y="517017"/>
                    <a:pt x="618744" y="525018"/>
                  </a:cubicBezTo>
                  <a:lnTo>
                    <a:pt x="332994" y="1009777"/>
                  </a:lnTo>
                  <a:cubicBezTo>
                    <a:pt x="327152" y="1019683"/>
                    <a:pt x="315468" y="1024382"/>
                    <a:pt x="304419" y="1021334"/>
                  </a:cubicBezTo>
                  <a:cubicBezTo>
                    <a:pt x="293370" y="1018286"/>
                    <a:pt x="285750" y="1008253"/>
                    <a:pt x="285750" y="996823"/>
                  </a:cubicBezTo>
                  <a:lnTo>
                    <a:pt x="285750" y="754507"/>
                  </a:lnTo>
                  <a:lnTo>
                    <a:pt x="311150" y="754507"/>
                  </a:lnTo>
                  <a:lnTo>
                    <a:pt x="311150" y="779907"/>
                  </a:lnTo>
                  <a:lnTo>
                    <a:pt x="25400" y="779907"/>
                  </a:lnTo>
                  <a:cubicBezTo>
                    <a:pt x="11430" y="779907"/>
                    <a:pt x="0" y="768477"/>
                    <a:pt x="0" y="754507"/>
                  </a:cubicBezTo>
                  <a:lnTo>
                    <a:pt x="0" y="269875"/>
                  </a:lnTo>
                  <a:cubicBezTo>
                    <a:pt x="0" y="255905"/>
                    <a:pt x="11430" y="244475"/>
                    <a:pt x="25400" y="244475"/>
                  </a:cubicBezTo>
                  <a:moveTo>
                    <a:pt x="25400" y="295275"/>
                  </a:moveTo>
                  <a:lnTo>
                    <a:pt x="25400" y="269875"/>
                  </a:lnTo>
                  <a:lnTo>
                    <a:pt x="50800" y="269875"/>
                  </a:lnTo>
                  <a:lnTo>
                    <a:pt x="50800" y="754507"/>
                  </a:lnTo>
                  <a:lnTo>
                    <a:pt x="25400" y="754507"/>
                  </a:lnTo>
                  <a:lnTo>
                    <a:pt x="25400" y="729107"/>
                  </a:lnTo>
                  <a:lnTo>
                    <a:pt x="311150" y="729107"/>
                  </a:lnTo>
                  <a:cubicBezTo>
                    <a:pt x="325120" y="729107"/>
                    <a:pt x="336550" y="740537"/>
                    <a:pt x="336550" y="754507"/>
                  </a:cubicBezTo>
                  <a:lnTo>
                    <a:pt x="336550" y="996823"/>
                  </a:lnTo>
                  <a:lnTo>
                    <a:pt x="311150" y="996823"/>
                  </a:lnTo>
                  <a:lnTo>
                    <a:pt x="289306" y="983869"/>
                  </a:lnTo>
                  <a:lnTo>
                    <a:pt x="575056" y="499237"/>
                  </a:lnTo>
                  <a:lnTo>
                    <a:pt x="596900" y="512191"/>
                  </a:lnTo>
                  <a:lnTo>
                    <a:pt x="575056" y="525145"/>
                  </a:lnTo>
                  <a:lnTo>
                    <a:pt x="289306" y="40513"/>
                  </a:lnTo>
                  <a:lnTo>
                    <a:pt x="311150" y="27559"/>
                  </a:lnTo>
                  <a:lnTo>
                    <a:pt x="336550" y="27559"/>
                  </a:lnTo>
                  <a:lnTo>
                    <a:pt x="336550" y="269875"/>
                  </a:lnTo>
                  <a:cubicBezTo>
                    <a:pt x="336550" y="283845"/>
                    <a:pt x="325120" y="295275"/>
                    <a:pt x="311150" y="295275"/>
                  </a:cubicBezTo>
                  <a:lnTo>
                    <a:pt x="25400" y="29527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981228" y="126428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7340" y="3169920"/>
            <a:ext cx="11704320" cy="4370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Employee Performance Analysis is created to analyse all the data like attendance, gender, age, high, medium, low, very high skilled employees of the organisation.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620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</a:t>
            </a: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Managers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Employers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Managerial organisations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Industrial organisations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352550" y="3752850"/>
            <a:ext cx="266700" cy="381000"/>
            <a:chOff x="0" y="0"/>
            <a:chExt cx="355600" cy="508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25400" y="25400"/>
              <a:ext cx="304800" cy="457200"/>
            </a:xfrm>
            <a:custGeom>
              <a:avLst/>
              <a:gdLst/>
              <a:ahLst/>
              <a:cxnLst/>
              <a:rect r="r" b="b" t="t" l="l"/>
              <a:pathLst>
                <a:path h="457200" w="304800">
                  <a:moveTo>
                    <a:pt x="0" y="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152400" y="457200"/>
                  </a:lnTo>
                  <a:lnTo>
                    <a:pt x="0" y="457200"/>
                  </a:lnTo>
                  <a:lnTo>
                    <a:pt x="1524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-1397" y="0"/>
              <a:ext cx="358394" cy="508000"/>
            </a:xfrm>
            <a:custGeom>
              <a:avLst/>
              <a:gdLst/>
              <a:ahLst/>
              <a:cxnLst/>
              <a:rect r="r" b="b" t="t" l="l"/>
              <a:pathLst>
                <a:path h="508000" w="358394">
                  <a:moveTo>
                    <a:pt x="26797" y="0"/>
                  </a:moveTo>
                  <a:lnTo>
                    <a:pt x="179197" y="0"/>
                  </a:lnTo>
                  <a:cubicBezTo>
                    <a:pt x="187706" y="0"/>
                    <a:pt x="195580" y="4191"/>
                    <a:pt x="200279" y="11303"/>
                  </a:cubicBezTo>
                  <a:lnTo>
                    <a:pt x="352679" y="239903"/>
                  </a:lnTo>
                  <a:cubicBezTo>
                    <a:pt x="358394" y="248412"/>
                    <a:pt x="358394" y="259588"/>
                    <a:pt x="352679" y="268097"/>
                  </a:cubicBezTo>
                  <a:lnTo>
                    <a:pt x="200279" y="496697"/>
                  </a:lnTo>
                  <a:cubicBezTo>
                    <a:pt x="195580" y="503809"/>
                    <a:pt x="187579" y="508000"/>
                    <a:pt x="179197" y="508000"/>
                  </a:cubicBezTo>
                  <a:lnTo>
                    <a:pt x="26797" y="508000"/>
                  </a:lnTo>
                  <a:cubicBezTo>
                    <a:pt x="17399" y="508000"/>
                    <a:pt x="8763" y="502793"/>
                    <a:pt x="4445" y="494538"/>
                  </a:cubicBezTo>
                  <a:cubicBezTo>
                    <a:pt x="127" y="486283"/>
                    <a:pt x="508" y="476250"/>
                    <a:pt x="5715" y="468503"/>
                  </a:cubicBezTo>
                  <a:lnTo>
                    <a:pt x="158115" y="239903"/>
                  </a:lnTo>
                  <a:lnTo>
                    <a:pt x="179197" y="254000"/>
                  </a:lnTo>
                  <a:lnTo>
                    <a:pt x="158115" y="268097"/>
                  </a:lnTo>
                  <a:lnTo>
                    <a:pt x="5715" y="39497"/>
                  </a:lnTo>
                  <a:cubicBezTo>
                    <a:pt x="508" y="31750"/>
                    <a:pt x="0" y="21717"/>
                    <a:pt x="4445" y="13462"/>
                  </a:cubicBezTo>
                  <a:cubicBezTo>
                    <a:pt x="8890" y="5207"/>
                    <a:pt x="17399" y="0"/>
                    <a:pt x="26797" y="0"/>
                  </a:cubicBezTo>
                  <a:moveTo>
                    <a:pt x="26797" y="50800"/>
                  </a:moveTo>
                  <a:lnTo>
                    <a:pt x="26797" y="25400"/>
                  </a:lnTo>
                  <a:lnTo>
                    <a:pt x="47879" y="11303"/>
                  </a:lnTo>
                  <a:lnTo>
                    <a:pt x="200279" y="239903"/>
                  </a:lnTo>
                  <a:cubicBezTo>
                    <a:pt x="205994" y="248412"/>
                    <a:pt x="205994" y="259588"/>
                    <a:pt x="200279" y="268097"/>
                  </a:cubicBezTo>
                  <a:lnTo>
                    <a:pt x="47879" y="496697"/>
                  </a:lnTo>
                  <a:lnTo>
                    <a:pt x="26797" y="482600"/>
                  </a:lnTo>
                  <a:lnTo>
                    <a:pt x="26797" y="457200"/>
                  </a:lnTo>
                  <a:lnTo>
                    <a:pt x="179197" y="457200"/>
                  </a:lnTo>
                  <a:lnTo>
                    <a:pt x="179197" y="482600"/>
                  </a:lnTo>
                  <a:lnTo>
                    <a:pt x="158115" y="468503"/>
                  </a:lnTo>
                  <a:lnTo>
                    <a:pt x="310515" y="239903"/>
                  </a:lnTo>
                  <a:lnTo>
                    <a:pt x="331597" y="254000"/>
                  </a:lnTo>
                  <a:lnTo>
                    <a:pt x="310515" y="268097"/>
                  </a:lnTo>
                  <a:lnTo>
                    <a:pt x="158115" y="39497"/>
                  </a:lnTo>
                  <a:lnTo>
                    <a:pt x="179197" y="25400"/>
                  </a:lnTo>
                  <a:lnTo>
                    <a:pt x="179197" y="50800"/>
                  </a:lnTo>
                  <a:lnTo>
                    <a:pt x="26797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352550" y="4267200"/>
            <a:ext cx="266700" cy="381000"/>
            <a:chOff x="0" y="0"/>
            <a:chExt cx="355600" cy="508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25400" y="25400"/>
              <a:ext cx="304800" cy="457200"/>
            </a:xfrm>
            <a:custGeom>
              <a:avLst/>
              <a:gdLst/>
              <a:ahLst/>
              <a:cxnLst/>
              <a:rect r="r" b="b" t="t" l="l"/>
              <a:pathLst>
                <a:path h="457200" w="304800">
                  <a:moveTo>
                    <a:pt x="0" y="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152400" y="457200"/>
                  </a:lnTo>
                  <a:lnTo>
                    <a:pt x="0" y="457200"/>
                  </a:lnTo>
                  <a:lnTo>
                    <a:pt x="1524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-1397" y="0"/>
              <a:ext cx="358394" cy="508000"/>
            </a:xfrm>
            <a:custGeom>
              <a:avLst/>
              <a:gdLst/>
              <a:ahLst/>
              <a:cxnLst/>
              <a:rect r="r" b="b" t="t" l="l"/>
              <a:pathLst>
                <a:path h="508000" w="358394">
                  <a:moveTo>
                    <a:pt x="26797" y="0"/>
                  </a:moveTo>
                  <a:lnTo>
                    <a:pt x="179197" y="0"/>
                  </a:lnTo>
                  <a:cubicBezTo>
                    <a:pt x="187706" y="0"/>
                    <a:pt x="195580" y="4191"/>
                    <a:pt x="200279" y="11303"/>
                  </a:cubicBezTo>
                  <a:lnTo>
                    <a:pt x="352679" y="239903"/>
                  </a:lnTo>
                  <a:cubicBezTo>
                    <a:pt x="358394" y="248412"/>
                    <a:pt x="358394" y="259588"/>
                    <a:pt x="352679" y="268097"/>
                  </a:cubicBezTo>
                  <a:lnTo>
                    <a:pt x="200279" y="496697"/>
                  </a:lnTo>
                  <a:cubicBezTo>
                    <a:pt x="195580" y="503809"/>
                    <a:pt x="187579" y="508000"/>
                    <a:pt x="179197" y="508000"/>
                  </a:cubicBezTo>
                  <a:lnTo>
                    <a:pt x="26797" y="508000"/>
                  </a:lnTo>
                  <a:cubicBezTo>
                    <a:pt x="17399" y="508000"/>
                    <a:pt x="8763" y="502793"/>
                    <a:pt x="4445" y="494538"/>
                  </a:cubicBezTo>
                  <a:cubicBezTo>
                    <a:pt x="127" y="486283"/>
                    <a:pt x="508" y="476250"/>
                    <a:pt x="5715" y="468503"/>
                  </a:cubicBezTo>
                  <a:lnTo>
                    <a:pt x="158115" y="239903"/>
                  </a:lnTo>
                  <a:lnTo>
                    <a:pt x="179197" y="254000"/>
                  </a:lnTo>
                  <a:lnTo>
                    <a:pt x="158115" y="268097"/>
                  </a:lnTo>
                  <a:lnTo>
                    <a:pt x="5715" y="39497"/>
                  </a:lnTo>
                  <a:cubicBezTo>
                    <a:pt x="508" y="31750"/>
                    <a:pt x="0" y="21717"/>
                    <a:pt x="4445" y="13462"/>
                  </a:cubicBezTo>
                  <a:cubicBezTo>
                    <a:pt x="8890" y="5207"/>
                    <a:pt x="17399" y="0"/>
                    <a:pt x="26797" y="0"/>
                  </a:cubicBezTo>
                  <a:moveTo>
                    <a:pt x="26797" y="50800"/>
                  </a:moveTo>
                  <a:lnTo>
                    <a:pt x="26797" y="25400"/>
                  </a:lnTo>
                  <a:lnTo>
                    <a:pt x="47879" y="11303"/>
                  </a:lnTo>
                  <a:lnTo>
                    <a:pt x="200279" y="239903"/>
                  </a:lnTo>
                  <a:cubicBezTo>
                    <a:pt x="205994" y="248412"/>
                    <a:pt x="205994" y="259588"/>
                    <a:pt x="200279" y="268097"/>
                  </a:cubicBezTo>
                  <a:lnTo>
                    <a:pt x="47879" y="496697"/>
                  </a:lnTo>
                  <a:lnTo>
                    <a:pt x="26797" y="482600"/>
                  </a:lnTo>
                  <a:lnTo>
                    <a:pt x="26797" y="457200"/>
                  </a:lnTo>
                  <a:lnTo>
                    <a:pt x="179197" y="457200"/>
                  </a:lnTo>
                  <a:lnTo>
                    <a:pt x="179197" y="482600"/>
                  </a:lnTo>
                  <a:lnTo>
                    <a:pt x="158115" y="468503"/>
                  </a:lnTo>
                  <a:lnTo>
                    <a:pt x="310515" y="239903"/>
                  </a:lnTo>
                  <a:lnTo>
                    <a:pt x="331597" y="254000"/>
                  </a:lnTo>
                  <a:lnTo>
                    <a:pt x="310515" y="268097"/>
                  </a:lnTo>
                  <a:lnTo>
                    <a:pt x="158115" y="39497"/>
                  </a:lnTo>
                  <a:lnTo>
                    <a:pt x="179197" y="25400"/>
                  </a:lnTo>
                  <a:lnTo>
                    <a:pt x="179197" y="50800"/>
                  </a:lnTo>
                  <a:lnTo>
                    <a:pt x="26797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304619" y="4951698"/>
            <a:ext cx="345972" cy="378398"/>
            <a:chOff x="0" y="0"/>
            <a:chExt cx="461296" cy="50453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25400" y="25400"/>
              <a:ext cx="410464" cy="453771"/>
            </a:xfrm>
            <a:custGeom>
              <a:avLst/>
              <a:gdLst/>
              <a:ahLst/>
              <a:cxnLst/>
              <a:rect r="r" b="b" t="t" l="l"/>
              <a:pathLst>
                <a:path h="453771" w="410464">
                  <a:moveTo>
                    <a:pt x="0" y="0"/>
                  </a:moveTo>
                  <a:lnTo>
                    <a:pt x="205232" y="0"/>
                  </a:lnTo>
                  <a:lnTo>
                    <a:pt x="410464" y="226822"/>
                  </a:lnTo>
                  <a:lnTo>
                    <a:pt x="205232" y="453771"/>
                  </a:lnTo>
                  <a:lnTo>
                    <a:pt x="0" y="453771"/>
                  </a:lnTo>
                  <a:lnTo>
                    <a:pt x="205232" y="226822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-1905" y="0"/>
              <a:ext cx="465455" cy="504571"/>
            </a:xfrm>
            <a:custGeom>
              <a:avLst/>
              <a:gdLst/>
              <a:ahLst/>
              <a:cxnLst/>
              <a:rect r="r" b="b" t="t" l="l"/>
              <a:pathLst>
                <a:path h="504571" w="465455">
                  <a:moveTo>
                    <a:pt x="27305" y="0"/>
                  </a:moveTo>
                  <a:lnTo>
                    <a:pt x="232537" y="0"/>
                  </a:lnTo>
                  <a:cubicBezTo>
                    <a:pt x="239776" y="0"/>
                    <a:pt x="246507" y="3048"/>
                    <a:pt x="251333" y="8382"/>
                  </a:cubicBezTo>
                  <a:lnTo>
                    <a:pt x="456692" y="235204"/>
                  </a:lnTo>
                  <a:cubicBezTo>
                    <a:pt x="465455" y="244856"/>
                    <a:pt x="465455" y="259588"/>
                    <a:pt x="456692" y="269240"/>
                  </a:cubicBezTo>
                  <a:lnTo>
                    <a:pt x="251333" y="496189"/>
                  </a:lnTo>
                  <a:cubicBezTo>
                    <a:pt x="246507" y="501523"/>
                    <a:pt x="239649" y="504571"/>
                    <a:pt x="232537" y="504571"/>
                  </a:cubicBezTo>
                  <a:lnTo>
                    <a:pt x="27305" y="504571"/>
                  </a:lnTo>
                  <a:cubicBezTo>
                    <a:pt x="17272" y="504571"/>
                    <a:pt x="8128" y="498602"/>
                    <a:pt x="4064" y="489458"/>
                  </a:cubicBezTo>
                  <a:cubicBezTo>
                    <a:pt x="0" y="480314"/>
                    <a:pt x="1651" y="469519"/>
                    <a:pt x="8382" y="462153"/>
                  </a:cubicBezTo>
                  <a:lnTo>
                    <a:pt x="213741" y="235204"/>
                  </a:lnTo>
                  <a:lnTo>
                    <a:pt x="232537" y="252222"/>
                  </a:lnTo>
                  <a:lnTo>
                    <a:pt x="213741" y="269240"/>
                  </a:lnTo>
                  <a:lnTo>
                    <a:pt x="8509" y="42418"/>
                  </a:lnTo>
                  <a:cubicBezTo>
                    <a:pt x="1778" y="35052"/>
                    <a:pt x="0" y="24257"/>
                    <a:pt x="4064" y="15113"/>
                  </a:cubicBezTo>
                  <a:cubicBezTo>
                    <a:pt x="8128" y="5969"/>
                    <a:pt x="17272" y="0"/>
                    <a:pt x="27305" y="0"/>
                  </a:cubicBezTo>
                  <a:moveTo>
                    <a:pt x="27305" y="50800"/>
                  </a:moveTo>
                  <a:lnTo>
                    <a:pt x="27305" y="25400"/>
                  </a:lnTo>
                  <a:lnTo>
                    <a:pt x="46101" y="8382"/>
                  </a:lnTo>
                  <a:lnTo>
                    <a:pt x="251333" y="235204"/>
                  </a:lnTo>
                  <a:cubicBezTo>
                    <a:pt x="260096" y="244856"/>
                    <a:pt x="260096" y="259588"/>
                    <a:pt x="251333" y="269240"/>
                  </a:cubicBezTo>
                  <a:lnTo>
                    <a:pt x="46101" y="496189"/>
                  </a:lnTo>
                  <a:lnTo>
                    <a:pt x="27305" y="479171"/>
                  </a:lnTo>
                  <a:lnTo>
                    <a:pt x="27305" y="453771"/>
                  </a:lnTo>
                  <a:lnTo>
                    <a:pt x="232537" y="453771"/>
                  </a:lnTo>
                  <a:lnTo>
                    <a:pt x="232537" y="479171"/>
                  </a:lnTo>
                  <a:lnTo>
                    <a:pt x="213741" y="462153"/>
                  </a:lnTo>
                  <a:lnTo>
                    <a:pt x="418973" y="235204"/>
                  </a:lnTo>
                  <a:lnTo>
                    <a:pt x="437769" y="252222"/>
                  </a:lnTo>
                  <a:lnTo>
                    <a:pt x="418973" y="269240"/>
                  </a:lnTo>
                  <a:lnTo>
                    <a:pt x="213741" y="42418"/>
                  </a:lnTo>
                  <a:lnTo>
                    <a:pt x="232537" y="25400"/>
                  </a:lnTo>
                  <a:lnTo>
                    <a:pt x="232537" y="50800"/>
                  </a:lnTo>
                  <a:lnTo>
                    <a:pt x="27305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295400" y="5636198"/>
            <a:ext cx="323850" cy="381000"/>
            <a:chOff x="0" y="0"/>
            <a:chExt cx="431800" cy="5080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25400" y="25400"/>
              <a:ext cx="381000" cy="457200"/>
            </a:xfrm>
            <a:custGeom>
              <a:avLst/>
              <a:gdLst/>
              <a:ahLst/>
              <a:cxnLst/>
              <a:rect r="r" b="b" t="t" l="l"/>
              <a:pathLst>
                <a:path h="457200" w="381000">
                  <a:moveTo>
                    <a:pt x="0" y="0"/>
                  </a:moveTo>
                  <a:lnTo>
                    <a:pt x="190500" y="0"/>
                  </a:lnTo>
                  <a:lnTo>
                    <a:pt x="381000" y="228600"/>
                  </a:lnTo>
                  <a:lnTo>
                    <a:pt x="190500" y="457200"/>
                  </a:lnTo>
                  <a:lnTo>
                    <a:pt x="0" y="457200"/>
                  </a:lnTo>
                  <a:lnTo>
                    <a:pt x="1905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-1778" y="0"/>
              <a:ext cx="435610" cy="508000"/>
            </a:xfrm>
            <a:custGeom>
              <a:avLst/>
              <a:gdLst/>
              <a:ahLst/>
              <a:cxnLst/>
              <a:rect r="r" b="b" t="t" l="l"/>
              <a:pathLst>
                <a:path h="508000" w="435610">
                  <a:moveTo>
                    <a:pt x="27178" y="0"/>
                  </a:moveTo>
                  <a:lnTo>
                    <a:pt x="217678" y="0"/>
                  </a:lnTo>
                  <a:cubicBezTo>
                    <a:pt x="225171" y="0"/>
                    <a:pt x="232410" y="3302"/>
                    <a:pt x="237236" y="9144"/>
                  </a:cubicBezTo>
                  <a:lnTo>
                    <a:pt x="427736" y="237744"/>
                  </a:lnTo>
                  <a:cubicBezTo>
                    <a:pt x="435610" y="247142"/>
                    <a:pt x="435610" y="260858"/>
                    <a:pt x="427736" y="270256"/>
                  </a:cubicBezTo>
                  <a:lnTo>
                    <a:pt x="237236" y="498856"/>
                  </a:lnTo>
                  <a:cubicBezTo>
                    <a:pt x="232410" y="504698"/>
                    <a:pt x="225298" y="508000"/>
                    <a:pt x="217678" y="508000"/>
                  </a:cubicBezTo>
                  <a:lnTo>
                    <a:pt x="27178" y="508000"/>
                  </a:lnTo>
                  <a:cubicBezTo>
                    <a:pt x="17272" y="508000"/>
                    <a:pt x="8382" y="502285"/>
                    <a:pt x="4191" y="493395"/>
                  </a:cubicBezTo>
                  <a:cubicBezTo>
                    <a:pt x="0" y="484505"/>
                    <a:pt x="1397" y="473964"/>
                    <a:pt x="7620" y="466344"/>
                  </a:cubicBezTo>
                  <a:lnTo>
                    <a:pt x="198120" y="237744"/>
                  </a:lnTo>
                  <a:lnTo>
                    <a:pt x="217678" y="254000"/>
                  </a:lnTo>
                  <a:lnTo>
                    <a:pt x="198120" y="270256"/>
                  </a:lnTo>
                  <a:lnTo>
                    <a:pt x="7620" y="41656"/>
                  </a:lnTo>
                  <a:cubicBezTo>
                    <a:pt x="1270" y="34036"/>
                    <a:pt x="0" y="23495"/>
                    <a:pt x="4191" y="14605"/>
                  </a:cubicBezTo>
                  <a:cubicBezTo>
                    <a:pt x="8382" y="5715"/>
                    <a:pt x="17272" y="0"/>
                    <a:pt x="27178" y="0"/>
                  </a:cubicBezTo>
                  <a:moveTo>
                    <a:pt x="27178" y="50800"/>
                  </a:moveTo>
                  <a:lnTo>
                    <a:pt x="27178" y="25400"/>
                  </a:lnTo>
                  <a:lnTo>
                    <a:pt x="46736" y="9144"/>
                  </a:lnTo>
                  <a:lnTo>
                    <a:pt x="237236" y="237744"/>
                  </a:lnTo>
                  <a:cubicBezTo>
                    <a:pt x="245110" y="247142"/>
                    <a:pt x="245110" y="260858"/>
                    <a:pt x="237236" y="270256"/>
                  </a:cubicBezTo>
                  <a:lnTo>
                    <a:pt x="46736" y="498856"/>
                  </a:lnTo>
                  <a:lnTo>
                    <a:pt x="27178" y="482600"/>
                  </a:lnTo>
                  <a:lnTo>
                    <a:pt x="27178" y="457200"/>
                  </a:lnTo>
                  <a:lnTo>
                    <a:pt x="217678" y="457200"/>
                  </a:lnTo>
                  <a:lnTo>
                    <a:pt x="217678" y="482600"/>
                  </a:lnTo>
                  <a:lnTo>
                    <a:pt x="198120" y="466344"/>
                  </a:lnTo>
                  <a:lnTo>
                    <a:pt x="388620" y="237744"/>
                  </a:lnTo>
                  <a:lnTo>
                    <a:pt x="408178" y="254000"/>
                  </a:lnTo>
                  <a:lnTo>
                    <a:pt x="388620" y="270256"/>
                  </a:lnTo>
                  <a:lnTo>
                    <a:pt x="198120" y="41656"/>
                  </a:lnTo>
                  <a:lnTo>
                    <a:pt x="217678" y="25400"/>
                  </a:lnTo>
                  <a:lnTo>
                    <a:pt x="217678" y="50800"/>
                  </a:lnTo>
                  <a:lnTo>
                    <a:pt x="27178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95400" y="6222770"/>
            <a:ext cx="345972" cy="381000"/>
            <a:chOff x="0" y="0"/>
            <a:chExt cx="461296" cy="508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25400" y="25400"/>
              <a:ext cx="410464" cy="457200"/>
            </a:xfrm>
            <a:custGeom>
              <a:avLst/>
              <a:gdLst/>
              <a:ahLst/>
              <a:cxnLst/>
              <a:rect r="r" b="b" t="t" l="l"/>
              <a:pathLst>
                <a:path h="457200" w="410464">
                  <a:moveTo>
                    <a:pt x="0" y="0"/>
                  </a:moveTo>
                  <a:lnTo>
                    <a:pt x="205232" y="0"/>
                  </a:lnTo>
                  <a:lnTo>
                    <a:pt x="410464" y="228600"/>
                  </a:lnTo>
                  <a:lnTo>
                    <a:pt x="205232" y="457200"/>
                  </a:lnTo>
                  <a:lnTo>
                    <a:pt x="0" y="457200"/>
                  </a:lnTo>
                  <a:lnTo>
                    <a:pt x="205232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-2032" y="0"/>
              <a:ext cx="465455" cy="507873"/>
            </a:xfrm>
            <a:custGeom>
              <a:avLst/>
              <a:gdLst/>
              <a:ahLst/>
              <a:cxnLst/>
              <a:rect r="r" b="b" t="t" l="l"/>
              <a:pathLst>
                <a:path h="507873" w="465455">
                  <a:moveTo>
                    <a:pt x="27432" y="0"/>
                  </a:moveTo>
                  <a:lnTo>
                    <a:pt x="232664" y="0"/>
                  </a:lnTo>
                  <a:cubicBezTo>
                    <a:pt x="239903" y="0"/>
                    <a:pt x="246761" y="3048"/>
                    <a:pt x="251587" y="8382"/>
                  </a:cubicBezTo>
                  <a:lnTo>
                    <a:pt x="456819" y="236982"/>
                  </a:lnTo>
                  <a:cubicBezTo>
                    <a:pt x="465455" y="246634"/>
                    <a:pt x="465455" y="261239"/>
                    <a:pt x="456819" y="270891"/>
                  </a:cubicBezTo>
                  <a:lnTo>
                    <a:pt x="251587" y="499491"/>
                  </a:lnTo>
                  <a:cubicBezTo>
                    <a:pt x="246761" y="504825"/>
                    <a:pt x="239903" y="507873"/>
                    <a:pt x="232664" y="507873"/>
                  </a:cubicBezTo>
                  <a:lnTo>
                    <a:pt x="27432" y="507873"/>
                  </a:lnTo>
                  <a:cubicBezTo>
                    <a:pt x="17399" y="507873"/>
                    <a:pt x="8382" y="502031"/>
                    <a:pt x="4191" y="492760"/>
                  </a:cubicBezTo>
                  <a:cubicBezTo>
                    <a:pt x="0" y="483489"/>
                    <a:pt x="1778" y="472948"/>
                    <a:pt x="8509" y="465455"/>
                  </a:cubicBezTo>
                  <a:lnTo>
                    <a:pt x="213741" y="236855"/>
                  </a:lnTo>
                  <a:lnTo>
                    <a:pt x="232664" y="254000"/>
                  </a:lnTo>
                  <a:lnTo>
                    <a:pt x="213741" y="271018"/>
                  </a:lnTo>
                  <a:lnTo>
                    <a:pt x="8509" y="42418"/>
                  </a:lnTo>
                  <a:cubicBezTo>
                    <a:pt x="1778" y="34925"/>
                    <a:pt x="127" y="24257"/>
                    <a:pt x="4191" y="15113"/>
                  </a:cubicBezTo>
                  <a:cubicBezTo>
                    <a:pt x="8255" y="5969"/>
                    <a:pt x="17399" y="0"/>
                    <a:pt x="27432" y="0"/>
                  </a:cubicBezTo>
                  <a:moveTo>
                    <a:pt x="27432" y="50800"/>
                  </a:moveTo>
                  <a:lnTo>
                    <a:pt x="27432" y="25400"/>
                  </a:lnTo>
                  <a:lnTo>
                    <a:pt x="46355" y="8382"/>
                  </a:lnTo>
                  <a:lnTo>
                    <a:pt x="251587" y="236982"/>
                  </a:lnTo>
                  <a:cubicBezTo>
                    <a:pt x="260223" y="246634"/>
                    <a:pt x="260223" y="261239"/>
                    <a:pt x="251587" y="270891"/>
                  </a:cubicBezTo>
                  <a:lnTo>
                    <a:pt x="46355" y="499491"/>
                  </a:lnTo>
                  <a:lnTo>
                    <a:pt x="27432" y="482600"/>
                  </a:lnTo>
                  <a:lnTo>
                    <a:pt x="27432" y="457200"/>
                  </a:lnTo>
                  <a:lnTo>
                    <a:pt x="232664" y="457200"/>
                  </a:lnTo>
                  <a:lnTo>
                    <a:pt x="232664" y="482600"/>
                  </a:lnTo>
                  <a:lnTo>
                    <a:pt x="213741" y="465582"/>
                  </a:lnTo>
                  <a:lnTo>
                    <a:pt x="418973" y="236982"/>
                  </a:lnTo>
                  <a:lnTo>
                    <a:pt x="437896" y="254000"/>
                  </a:lnTo>
                  <a:lnTo>
                    <a:pt x="418973" y="271018"/>
                  </a:lnTo>
                  <a:lnTo>
                    <a:pt x="213741" y="42418"/>
                  </a:lnTo>
                  <a:lnTo>
                    <a:pt x="232664" y="25400"/>
                  </a:lnTo>
                  <a:lnTo>
                    <a:pt x="232664" y="50800"/>
                  </a:lnTo>
                  <a:lnTo>
                    <a:pt x="27432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-14748" y="2218780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37"/>
            <a:ext cx="14644688" cy="9249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   </a:t>
            </a: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Conditional formatting - missing 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Pivot tables - summary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Charts – trend 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Filtering and Formula - performance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Graph – data visualization  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879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Employee = Kaggle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26 – Features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9 -  Features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id – numerical values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Name – text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type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Performance level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rating – numerical values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34340" y="2998470"/>
            <a:ext cx="12618147" cy="1877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level =IFS(Z8&gt;=5,”VERY HIGH”,Z8&gt;=4,”HIGH”,Z8&gt;=3,”MED”,TRUE,”LOW”) 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DAGPTvRa8ps</dc:identifier>
  <dcterms:modified xsi:type="dcterms:W3CDTF">2011-08-01T06:04:30Z</dcterms:modified>
  <cp:revision>1</cp:revision>
  <dc:title>Employee Data analysis.pptx</dc:title>
</cp:coreProperties>
</file>