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HP\Documents\AI%20MINIPROJECT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08.1008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INTELLIGENCE 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RELEVANCE SYSTEM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305841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DHEEPAK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DEPARTMENT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B.E.CSE(AIML)-”A”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10/28/2025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problem addressed in this project is the need for an automated, accurate, and efficient system that can: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1. Evaluate resumes against a job description.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2. Quantify relevance using both keyword-based (hard) and semantic (soft) similarity.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3. Highlight missing skills and provide actionable suggestions for improvement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r>
              <a:rPr lang="en-US" dirty="0"/>
              <a:t>Recruitment is a critical process for organizations, but manually evaluating resumes against job descriptions is often time-consuming, inconsistent, and prone to bias.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Candidates may possess varying levels of skills, and recruiters need a systematic method to objectively assess relevance.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Automating this process using Artificial Intelligence (AI) can significantly reduce human effort, improve accuracy, and provide actionable insights.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64019"/>
              </p:ext>
            </p:extLst>
          </p:nvPr>
        </p:nvGraphicFramePr>
        <p:xfrm>
          <a:off x="1854199" y="2205222"/>
          <a:ext cx="9777362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1866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6125496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https://github.com/Dheepaksuresh/resume_relevance_system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2"/>
                        </a:rPr>
                        <a:t>AI MINIPROJECT.pdf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AI MINIPROJECT.ppt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pic>
        <p:nvPicPr>
          <p:cNvPr id="8" name="vid_merged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9B81E710-CD3F-0BE4-BB5B-4933D6000DE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9265" y="1189703"/>
            <a:ext cx="11326761" cy="4987260"/>
          </a:xfrm>
        </p:spPr>
      </p:pic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86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FUTURE ENHANCEMENTS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 fontScale="70000" lnSpcReduction="20000"/>
          </a:bodyPr>
          <a:lstStyle/>
          <a:p>
            <a:pPr marL="514350" lvl="0" indent="-514350">
              <a:buAutoNum type="arabicPeriod"/>
            </a:pPr>
            <a:r>
              <a:rPr lang="en-US" dirty="0"/>
              <a:t> Multi-language Support – Evaluate resumes in different languages.</a:t>
            </a:r>
          </a:p>
          <a:p>
            <a:pPr marL="514350" lvl="0" indent="-514350">
              <a:buAutoNum type="arabicPeriod"/>
            </a:pPr>
            <a:endParaRPr lang="en-US" dirty="0"/>
          </a:p>
          <a:p>
            <a:pPr marL="514350" lvl="0" indent="-514350">
              <a:buAutoNum type="arabicPeriod"/>
            </a:pPr>
            <a:r>
              <a:rPr lang="en-US" dirty="0"/>
              <a:t> Experience &amp; Certification Scoring – Include candidate experience and certifications for scoring. </a:t>
            </a:r>
          </a:p>
          <a:p>
            <a:pPr marL="514350" lvl="0" indent="-514350">
              <a:buAutoNum type="arabicPeriod"/>
            </a:pPr>
            <a:endParaRPr lang="en-US" dirty="0"/>
          </a:p>
          <a:p>
            <a:pPr marL="514350" lvl="0" indent="-514350">
              <a:buAutoNum type="arabicPeriod"/>
            </a:pPr>
            <a:r>
              <a:rPr lang="en-US" dirty="0"/>
              <a:t> Integration with ATS – Connect directly with Applicant Tracking Systems for large scale recruitment.</a:t>
            </a:r>
          </a:p>
          <a:p>
            <a:pPr marL="514350" lvl="0" indent="-514350">
              <a:buAutoNum type="arabicPeriod"/>
            </a:pPr>
            <a:endParaRPr lang="en-US" dirty="0"/>
          </a:p>
          <a:p>
            <a:pPr marL="514350" lvl="0" indent="-514350">
              <a:buAutoNum type="arabicPeriod"/>
            </a:pPr>
            <a:r>
              <a:rPr lang="en-US" dirty="0"/>
              <a:t> Advanced Semantic Models – Use larger transformer models (e.g., BERT, </a:t>
            </a:r>
            <a:r>
              <a:rPr lang="en-US" dirty="0" err="1"/>
              <a:t>RoBERTa</a:t>
            </a:r>
            <a:r>
              <a:rPr lang="en-US" dirty="0"/>
              <a:t>) for improved accuracy.</a:t>
            </a:r>
          </a:p>
          <a:p>
            <a:pPr marL="514350" lvl="0" indent="-514350">
              <a:buAutoNum type="arabicPeriod"/>
            </a:pPr>
            <a:endParaRPr lang="en-US" dirty="0"/>
          </a:p>
          <a:p>
            <a:pPr marL="514350" lvl="0" indent="-514350">
              <a:buAutoNum type="arabicPeriod"/>
            </a:pPr>
            <a:r>
              <a:rPr lang="en-US" dirty="0"/>
              <a:t> Skill Weighting – Allow recruiters to assign different weights to critical vs optional skills. </a:t>
            </a:r>
          </a:p>
          <a:p>
            <a:pPr marL="514350" lvl="0" indent="-514350">
              <a:buAutoNum type="arabicPeriod"/>
            </a:pPr>
            <a:endParaRPr lang="en-US" dirty="0"/>
          </a:p>
          <a:p>
            <a:pPr marL="514350" lvl="0" indent="-514350">
              <a:buAutoNum type="arabicPeriod"/>
            </a:pPr>
            <a:r>
              <a:rPr lang="en-US" dirty="0"/>
              <a:t>Dashboard Analytics – Add interactive analytics for recruiters to track trends across multiple hires.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IN" dirty="0"/>
              <a:t>1. </a:t>
            </a:r>
            <a:r>
              <a:rPr lang="en-IN" dirty="0" err="1"/>
              <a:t>Jurafsky</a:t>
            </a:r>
            <a:r>
              <a:rPr lang="en-IN" dirty="0"/>
              <a:t>, D., &amp; Martin, J. H. (2021). Speech and Language Processing (3rd ed., draft). [Online Book Draft] o https://web.stanford.edu/~jurafsky/slp3/ </a:t>
            </a:r>
          </a:p>
          <a:p>
            <a:pPr lvl="0"/>
            <a:endParaRPr lang="en-IN" dirty="0"/>
          </a:p>
          <a:p>
            <a:pPr marL="0" lvl="0" indent="0">
              <a:buNone/>
            </a:pPr>
            <a:r>
              <a:rPr lang="en-IN" dirty="0"/>
              <a:t>2. Bird, S., Klein, E., &amp; Loper, E. (2009). Natural Language Processing with Python. O’Reilly Media. </a:t>
            </a:r>
          </a:p>
          <a:p>
            <a:pPr lvl="0"/>
            <a:endParaRPr lang="en-IN" dirty="0"/>
          </a:p>
          <a:p>
            <a:pPr marL="0" lvl="0" indent="0">
              <a:buNone/>
            </a:pPr>
            <a:r>
              <a:rPr lang="en-IN" dirty="0"/>
              <a:t>3. Reimers, N., &amp; </a:t>
            </a:r>
            <a:r>
              <a:rPr lang="en-IN" dirty="0" err="1"/>
              <a:t>Gurevych</a:t>
            </a:r>
            <a:r>
              <a:rPr lang="en-IN" dirty="0"/>
              <a:t>, I. (2019). Sentence-BERT: Sentence Embeddings using Siamese BERT-Networks. arXiv:1908.10084. o </a:t>
            </a:r>
            <a:r>
              <a:rPr lang="en-IN" dirty="0">
                <a:hlinkClick r:id="rId2"/>
              </a:rPr>
              <a:t>https://arxiv.org/abs/1908.10084</a:t>
            </a:r>
            <a:r>
              <a:rPr lang="en-IN" dirty="0"/>
              <a:t> </a:t>
            </a:r>
          </a:p>
          <a:p>
            <a:pPr marL="0" lvl="0" indent="0">
              <a:buNone/>
            </a:pPr>
            <a:r>
              <a:rPr lang="en-IN" dirty="0"/>
              <a:t> </a:t>
            </a:r>
          </a:p>
          <a:p>
            <a:pPr marL="0" lvl="0" indent="0">
              <a:buNone/>
            </a:pPr>
            <a:r>
              <a:rPr lang="en-IN" dirty="0"/>
              <a:t>4. </a:t>
            </a:r>
            <a:r>
              <a:rPr lang="en-IN" dirty="0" err="1"/>
              <a:t>Géron</a:t>
            </a:r>
            <a:r>
              <a:rPr lang="en-IN" dirty="0"/>
              <a:t>, A. (2019). Hands-On Machine Learning with Scikit-Learn, </a:t>
            </a:r>
            <a:r>
              <a:rPr lang="en-IN" dirty="0" err="1"/>
              <a:t>Keras</a:t>
            </a:r>
            <a:r>
              <a:rPr lang="en-IN" dirty="0"/>
              <a:t>, and TensorFlow (2nd ed.). O’Reilly Media. </a:t>
            </a:r>
          </a:p>
          <a:p>
            <a:pPr lvl="0"/>
            <a:endParaRPr lang="en-IN" dirty="0"/>
          </a:p>
          <a:p>
            <a:pPr marL="0" lvl="0" indent="0">
              <a:buNone/>
            </a:pPr>
            <a:r>
              <a:rPr lang="en-IN" dirty="0"/>
              <a:t>5. McKinney, W. (2017). Python for Data Analysis: Data Wrangling with Pandas, NumPy, and </a:t>
            </a:r>
            <a:r>
              <a:rPr lang="en-IN" dirty="0" err="1"/>
              <a:t>IPython</a:t>
            </a:r>
            <a:r>
              <a:rPr lang="en-IN" dirty="0"/>
              <a:t> (2nd ed.). O’Reilly Media. </a:t>
            </a:r>
          </a:p>
          <a:p>
            <a:pPr lvl="0"/>
            <a:endParaRPr lang="en-IN" dirty="0"/>
          </a:p>
          <a:p>
            <a:pPr marL="0" lvl="0" indent="0">
              <a:buNone/>
            </a:pPr>
            <a:r>
              <a:rPr lang="en-IN" dirty="0"/>
              <a:t>6. Brownlee, J. (2020). Master Machine Learning Algorithms. Machine Learning Mastery. o https://machinelearningmastery.com/master-machine-learning-algorithms/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542</Words>
  <Application>Microsoft Office PowerPoint</Application>
  <PresentationFormat>Widescreen</PresentationFormat>
  <Paragraphs>73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DEPARTMENT OF CSE (ARTIFICIAL INTELLIGENCE AND MACHINE LEARNING) ACADEMIC YEAR 2025 - 2026 SEMESTER III ARTIFICIAL INTELLIGENCE LABORATORY  MINI PROJECT REVIEW   RESUME RELEVANCE SYSTEM</vt:lpstr>
      <vt:lpstr>PROBLEM STATEMENT</vt:lpstr>
      <vt:lpstr>THEORETICAL BACKGROUND</vt:lpstr>
      <vt:lpstr>IMPLEMENTATION AND CODE</vt:lpstr>
      <vt:lpstr>OUTPUT AND RESULTS</vt:lpstr>
      <vt:lpstr>FUTURE ENHANCEMENTS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Dheepak Suresh</cp:lastModifiedBy>
  <cp:revision>7</cp:revision>
  <dcterms:created xsi:type="dcterms:W3CDTF">2025-10-18T08:57:34Z</dcterms:created>
  <dcterms:modified xsi:type="dcterms:W3CDTF">2025-10-28T09:24:09Z</dcterms:modified>
</cp:coreProperties>
</file>