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8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05/08/2024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05/08/2024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51129" y="1329370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3800 reviews given by the customers and removing null values, we obtained 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D86C7A-500A-498A-AB82-252A9FDDD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97210"/>
              </p:ext>
            </p:extLst>
          </p:nvPr>
        </p:nvGraphicFramePr>
        <p:xfrm>
          <a:off x="678390" y="1960637"/>
          <a:ext cx="10145120" cy="47667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2560">
                  <a:extLst>
                    <a:ext uri="{9D8B030D-6E8A-4147-A177-3AD203B41FA5}">
                      <a16:colId xmlns:a16="http://schemas.microsoft.com/office/drawing/2014/main" val="3116527865"/>
                    </a:ext>
                  </a:extLst>
                </a:gridCol>
                <a:gridCol w="5072560">
                  <a:extLst>
                    <a:ext uri="{9D8B030D-6E8A-4147-A177-3AD203B41FA5}">
                      <a16:colId xmlns:a16="http://schemas.microsoft.com/office/drawing/2014/main" val="3755423425"/>
                    </a:ext>
                  </a:extLst>
                </a:gridCol>
              </a:tblGrid>
              <a:tr h="76199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rgbClr val="0B5574"/>
                          </a:solidFill>
                          <a:latin typeface="+mn-lt"/>
                          <a:ea typeface="+mn-ea"/>
                          <a:cs typeface="+mn-cs"/>
                        </a:rPr>
                        <a:t>Using  NLTK Library</a:t>
                      </a:r>
                      <a:endParaRPr lang="en-IN" sz="2000" b="1" i="0" kern="1200" dirty="0">
                        <a:solidFill>
                          <a:srgbClr val="0B557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i="0" kern="1200" dirty="0">
                          <a:solidFill>
                            <a:srgbClr val="0B5574"/>
                          </a:solidFill>
                          <a:latin typeface="+mn-lt"/>
                          <a:ea typeface="+mn-ea"/>
                          <a:cs typeface="+mn-cs"/>
                        </a:rPr>
                        <a:t>Using Transformer</a:t>
                      </a:r>
                      <a:endParaRPr lang="en-IN" sz="2000" b="1" i="0" kern="1200" dirty="0">
                        <a:solidFill>
                          <a:srgbClr val="0B557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60171"/>
                  </a:ext>
                </a:extLst>
              </a:tr>
              <a:tr h="92563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Positive Reviews - 1178</a:t>
                      </a:r>
                    </a:p>
                    <a:p>
                      <a:r>
                        <a:rPr lang="en-U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Negative Reviews - 869 </a:t>
                      </a:r>
                    </a:p>
                    <a:p>
                      <a:r>
                        <a:rPr lang="en-U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Neutral Reviews – 258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Positive Reviews - 533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Negative Reviews - 1600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Neutral Reviews – 173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57190"/>
                  </a:ext>
                </a:extLst>
              </a:tr>
              <a:tr h="28160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92094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22262E19-E9A8-4795-8F26-7D3B6B97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81" y="3997408"/>
            <a:ext cx="2760044" cy="256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20E68-9AE0-41B5-9C95-8FCF52E4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72" y="3997408"/>
            <a:ext cx="2894823" cy="26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9328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86177072-acf3-469b-be5f-1201de6410bb"/>
    <ds:schemaRef ds:uri="http://schemas.openxmlformats.org/package/2006/metadata/core-properties"/>
    <ds:schemaRef ds:uri="81b85e46-be1c-4d4d-af3f-3ff4749bae0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54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HP</cp:lastModifiedBy>
  <cp:revision>11</cp:revision>
  <cp:lastPrinted>2022-06-09T07:44:13Z</cp:lastPrinted>
  <dcterms:created xsi:type="dcterms:W3CDTF">2022-02-22T07:39:05Z</dcterms:created>
  <dcterms:modified xsi:type="dcterms:W3CDTF">2024-08-05T08:12:49Z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