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01/08/2024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01/08/2024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01/08/2024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b="1" dirty="0"/>
              <a:t>Predicting customer buying behavior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r>
              <a:rPr lang="en-US" sz="2000" b="1" dirty="0"/>
              <a:t>predictive model to understand factors that influence buying behavior</a:t>
            </a:r>
            <a:endParaRPr lang="en-GB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We have trained the data set with Random forest classifier model and received </a:t>
            </a:r>
          </a:p>
          <a:p>
            <a:r>
              <a:rPr lang="en-US" sz="1800" dirty="0"/>
              <a:t>ACCURACY: 83.36 </a:t>
            </a:r>
          </a:p>
          <a:p>
            <a:r>
              <a:rPr lang="en-US" sz="1800" dirty="0"/>
              <a:t>AUC score: 0.565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route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booking_origin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flight_duration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wants_extra_baggage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Wants_in_flight_meals</a:t>
            </a:r>
            <a:endParaRPr lang="en-US" sz="1800" b="0" dirty="0"/>
          </a:p>
          <a:p>
            <a:r>
              <a:rPr lang="en-US" sz="1800" b="0" dirty="0"/>
              <a:t>are the top 5 features which influence </a:t>
            </a:r>
          </a:p>
          <a:p>
            <a:r>
              <a:rPr lang="en-US" sz="1800" b="0" dirty="0"/>
              <a:t>Customer buying behavior 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We need to increase the AUC score.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D7580F-72CA-4CF0-BFA0-4E9566815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278" y="1654338"/>
            <a:ext cx="763905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</TotalTime>
  <Words>70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predictive model to understand factors that influence buying behavior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HP</cp:lastModifiedBy>
  <cp:revision>17</cp:revision>
  <cp:lastPrinted>2022-06-09T07:44:13Z</cp:lastPrinted>
  <dcterms:created xsi:type="dcterms:W3CDTF">2022-02-22T07:39:05Z</dcterms:created>
  <dcterms:modified xsi:type="dcterms:W3CDTF">2024-08-01T13:05:24Z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