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119018E8-2144-4044-8F99-B9E7E726FFE1}">
          <p14:sldIdLst>
            <p14:sldId id="256"/>
            <p14:sldId id="275"/>
            <p14:sldId id="277"/>
            <p14:sldId id="278"/>
            <p14:sldId id="279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72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Airline Ticket Reservation Service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PES1201700830 – Dheeraj Reddy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PES1201700689 - Roshan Jinesh</a:t>
            </a:r>
            <a:endParaRPr lang="en-US"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B24DA-E3E5-4600-9FFF-7F9C78FC0E09}"/>
              </a:ext>
            </a:extLst>
          </p:cNvPr>
          <p:cNvSpPr txBox="1"/>
          <p:nvPr/>
        </p:nvSpPr>
        <p:spPr>
          <a:xfrm>
            <a:off x="573207" y="1676926"/>
            <a:ext cx="6550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application can be used to book tickets with an airline of the user’s choice, based on prices and availability of tickets.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AC4DD-4893-4DA6-BBC4-056C5813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9" y="3492808"/>
            <a:ext cx="5074241" cy="3126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798843-FF36-48B0-94B8-A77DB71D2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838" y="3492808"/>
            <a:ext cx="4299045" cy="3252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A911F-B0E2-4FEA-A70E-9820F48A2BAD}"/>
              </a:ext>
            </a:extLst>
          </p:cNvPr>
          <p:cNvSpPr txBox="1"/>
          <p:nvPr/>
        </p:nvSpPr>
        <p:spPr>
          <a:xfrm>
            <a:off x="590266" y="1617663"/>
            <a:ext cx="4923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CSS, </a:t>
            </a:r>
            <a:r>
              <a:rPr lang="en-IN" sz="2400" dirty="0" err="1"/>
              <a:t>Javascript</a:t>
            </a:r>
            <a:r>
              <a:rPr lang="en-IN" sz="2400" dirty="0"/>
              <a:t> and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Database - 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Flask Framework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A974D-0C5B-41C1-B0C6-40830404AF76}"/>
              </a:ext>
            </a:extLst>
          </p:cNvPr>
          <p:cNvSpPr txBox="1"/>
          <p:nvPr/>
        </p:nvSpPr>
        <p:spPr>
          <a:xfrm>
            <a:off x="664759" y="1629320"/>
            <a:ext cx="5036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RSS Feeds</a:t>
            </a:r>
            <a:endParaRPr lang="en" sz="2400" dirty="0">
              <a:latin typeface="Lato"/>
              <a:cs typeface="Lato"/>
              <a:sym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latin typeface="Lato"/>
                <a:cs typeface="Lato"/>
                <a:sym typeface="Lato"/>
              </a:rPr>
              <a:t>Submission Throttling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latin typeface="Lato"/>
                <a:cs typeface="Lato"/>
                <a:sym typeface="Lato"/>
              </a:rPr>
              <a:t>Multistage Download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Lato"/>
                <a:cs typeface="Lato"/>
                <a:sym typeface="Lato"/>
              </a:rPr>
              <a:t>L</a:t>
            </a:r>
            <a:r>
              <a:rPr lang="en" sz="2400">
                <a:latin typeface="Lato"/>
                <a:cs typeface="Lato"/>
                <a:sym typeface="Lato"/>
              </a:rPr>
              <a:t>ong polling</a:t>
            </a:r>
            <a:endParaRPr lang="en-IN" sz="2400" dirty="0">
              <a:latin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EFF11-E9C1-415B-A8CF-FB33D76A14B4}"/>
              </a:ext>
            </a:extLst>
          </p:cNvPr>
          <p:cNvSpPr txBox="1"/>
          <p:nvPr/>
        </p:nvSpPr>
        <p:spPr>
          <a:xfrm>
            <a:off x="682387" y="1617663"/>
            <a:ext cx="60050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application can calculate the discount that the user will receive as well as stay updated with dynamic prices and availability of tickets.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113</Words>
  <Application>Microsoft Office PowerPoint</Application>
  <PresentationFormat>On-screen Show (4:3)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Dheeraj Reddy</cp:lastModifiedBy>
  <cp:revision>54</cp:revision>
  <dcterms:created xsi:type="dcterms:W3CDTF">2020-04-04T14:48:00Z</dcterms:created>
  <dcterms:modified xsi:type="dcterms:W3CDTF">2020-04-17T06:11:56Z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