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8" r:id="rId6"/>
    <p:sldId id="267" r:id="rId7"/>
    <p:sldId id="269" r:id="rId8"/>
    <p:sldId id="288" r:id="rId9"/>
    <p:sldId id="259" r:id="rId10"/>
    <p:sldId id="260" r:id="rId11"/>
    <p:sldId id="270" r:id="rId12"/>
    <p:sldId id="272" r:id="rId13"/>
    <p:sldId id="273" r:id="rId14"/>
    <p:sldId id="274" r:id="rId15"/>
    <p:sldId id="277" r:id="rId16"/>
    <p:sldId id="276" r:id="rId17"/>
    <p:sldId id="287" r:id="rId18"/>
    <p:sldId id="275" r:id="rId19"/>
    <p:sldId id="280" r:id="rId20"/>
    <p:sldId id="281" r:id="rId21"/>
    <p:sldId id="278" r:id="rId22"/>
    <p:sldId id="286" r:id="rId23"/>
    <p:sldId id="266" r:id="rId24"/>
    <p:sldId id="282" r:id="rId25"/>
    <p:sldId id="285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45" autoAdjust="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1A99-C685-B5A3-26B9-0261249B9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5DD01-C54E-D8DE-DE2A-4394518E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90D9-0AAE-4A49-CD8C-AAEB9C4F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8DB1-C298-7CA4-4B63-4F423A1E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998C-D2FD-D8B4-1A31-C92A6F59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85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91BC-A70E-64A3-2EF3-5AF714F9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D1FF8-FCD5-D544-4C42-B2CD46569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F4F2-B33E-72AD-FEA5-B8C426B2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9837-5D15-C3DD-31BE-27B128A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1131-20CB-F9F4-F790-868832D5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206DB-8367-EE7C-84E4-9873CF6C5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753A3-EA8A-C078-0AE0-CD0BCD902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FC88-275D-1697-B953-317DEBD9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B732-E31D-7F0D-0ED6-FA4303C9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DFA7C-25BA-F45A-6DCE-8F54A5A3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7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367F-662B-7935-494E-E98549F7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0E63-C93E-6B5A-0DA3-08FD3DEC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D1EFF-54D6-A191-81B3-7B96DBE7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E518-990A-9300-9750-C6880AD8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6358-9E6F-622E-9113-8B8B87E2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0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54CE-87F5-2F28-79FC-D21BF6C8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B0AD-DCAC-734D-47FC-898A8404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0BBC-5520-A960-394C-B4C9F96A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A995-F825-0F7E-E1BD-ECF4DBC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8E03-F6F0-F545-A443-1FBDE16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3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B475-FC2E-A4BE-6662-6A5BD1F2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721D-7197-0C36-AD6A-CEA4D44AC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8880D-E67B-7571-F460-851BA8F56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21F24-14EA-185C-AE9C-EE5B0D2A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4FBBC-D711-B6C9-C822-93626F11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D716B-DF6D-C1EF-F842-C732D8F1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3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E386-7363-B078-2F03-26AD87E0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EE1E7-7A3E-E048-CDD6-B7EFA9DE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B9B24-053C-979F-9881-998FD865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D05F2-204A-E2C0-D240-7D348771E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785C2-131D-B2CE-DF0E-ABD33E59C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456CB-6717-FA5A-4A75-76986B0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B1A9-79CF-6FA9-60EF-A0F03159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BFDD5-5665-8C90-D133-DF0A85D2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9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A307-4E7C-151C-E5AC-59581DA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BD426-BA7D-AA92-D80E-BBE0786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33C0-C81C-8C99-EE91-630AF20F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05345-4B4A-70E6-19B0-F6E4BA8D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6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6643-8A98-5E2C-AA28-8D875A85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F098D-D80E-BF6A-F84D-2A11BC21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3473E-FA7C-0131-0D20-00B4AD1F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DA0D-8297-F82A-E368-A1AFBE75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88A4-978F-9F91-7D16-C2BF8796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D397-EABB-6541-AC0E-ABCAAB261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99544-E7DE-B6E3-2152-D236F3BC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B7F7-26B1-7A7E-B1E9-1953DCA0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F5EA-09D0-229D-A3D3-3D507778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67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A746-D215-0D69-E617-BEFF4EE8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61A96-22AC-55DD-6BBF-C8F316DC1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0E93D-3DC0-43DD-7936-8C7E5398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BF72-45DB-644E-B409-6FD0BE4C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5460-35A7-EBE0-FC8E-4C899B3C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6241-2501-25B6-03CD-91AE209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2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17EA0-2DD3-5888-3ABB-8EFBCFFE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3EE58-CE1E-5B72-03AE-E2800547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F0C2-EBD6-6D1C-3EF9-EE76106B3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912D-5162-4A2C-81E4-47A9E500FFD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8630-70E8-73F3-33D2-4DFA8BB31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E52F-EBC6-B238-C0A6-08B19071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29BC9-B792-4832-9CB8-CC2C5BFC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4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BDB3-D78A-BEE3-15FA-B6CCED05C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6634"/>
            <a:ext cx="12133695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Speech Emotion Recognition Using CNN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0C978-16F1-1795-5D4A-0281163CD90D}"/>
              </a:ext>
            </a:extLst>
          </p:cNvPr>
          <p:cNvSpPr txBox="1"/>
          <p:nvPr/>
        </p:nvSpPr>
        <p:spPr>
          <a:xfrm>
            <a:off x="184035" y="4105938"/>
            <a:ext cx="7235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Harimugunthan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 (814620104011),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Madhavan K M      (814620104016),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Nishanth S              (814620104019),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              (814620104306).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2D95-C3A7-06A1-56C5-7D749D37CF02}"/>
              </a:ext>
            </a:extLst>
          </p:cNvPr>
          <p:cNvSpPr txBox="1"/>
          <p:nvPr/>
        </p:nvSpPr>
        <p:spPr>
          <a:xfrm>
            <a:off x="6497205" y="4105938"/>
            <a:ext cx="723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Mrs. Arasai, AP and HOD(CSE).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</p:txBody>
      </p:sp>
      <p:pic>
        <p:nvPicPr>
          <p:cNvPr id="4" name="Picture 2" descr="Image result for trichy engineering college logo">
            <a:extLst>
              <a:ext uri="{FF2B5EF4-FFF2-40B4-BE49-F238E27FC236}">
                <a16:creationId xmlns:a16="http://schemas.microsoft.com/office/drawing/2014/main" id="{C06F7A3D-2178-8332-A0AA-CEB7A1718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21" y="243552"/>
            <a:ext cx="1046797" cy="9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A657F9-F795-A9DD-6E59-F6CA17A84DFA}"/>
              </a:ext>
            </a:extLst>
          </p:cNvPr>
          <p:cNvSpPr txBox="1">
            <a:spLocks/>
          </p:cNvSpPr>
          <p:nvPr/>
        </p:nvSpPr>
        <p:spPr>
          <a:xfrm>
            <a:off x="1363980" y="81226"/>
            <a:ext cx="9144000" cy="973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  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Trichy Engineering College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3" descr="Description: C:\Users\admnin\Desktop\ISO FORMATS\ISO LOGO.png">
            <a:extLst>
              <a:ext uri="{FF2B5EF4-FFF2-40B4-BE49-F238E27FC236}">
                <a16:creationId xmlns:a16="http://schemas.microsoft.com/office/drawing/2014/main" id="{485D270E-B62C-CAF1-8535-54AB8A5EC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685" y="210361"/>
            <a:ext cx="1312562" cy="112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63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8D4B-62A6-2B5A-DABF-E77DFA28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64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7D49-A4F2-0E1A-195E-F70A823C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10"/>
            <a:ext cx="10515600" cy="49034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Convolutional Neural Network for classifying emotions.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for training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RAVDESS which is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dataset for Speech Emotion Recognition.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used to train was MFCC(</a:t>
            </a:r>
            <a:r>
              <a:rPr lang="en-US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 Frequency Cepstral Coefficient) of the audio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 yields an average accuracy of 94%.</a:t>
            </a:r>
            <a:endParaRPr lang="en-US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3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8D4B-62A6-2B5A-DABF-E77DFA28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64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44D221-C6DD-D7AB-7587-29F3D788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10" y="1086485"/>
            <a:ext cx="5520690" cy="5280660"/>
          </a:xfrm>
        </p:spPr>
      </p:pic>
    </p:spTree>
    <p:extLst>
      <p:ext uri="{BB962C8B-B14F-4D97-AF65-F5344CB8AC3E}">
        <p14:creationId xmlns:p14="http://schemas.microsoft.com/office/powerpoint/2010/main" val="38950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FD1C-01B3-27AE-E2B4-54A7C9B8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286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45DC-526D-F382-8255-D3A358C01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" y="1565910"/>
            <a:ext cx="5181600" cy="4596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Intel Core i-7, 1.80GHZ onwards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: NVIDIA GEFORCE 5 MX130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Type : 64-bit OS, x-64 based processor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16 GB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1 TB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08E6-422A-B3D0-330E-446B61B3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040" y="1565910"/>
            <a:ext cx="5935980" cy="4647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10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framework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 Python 3.9 or higher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calculation library : NumPy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library : Pandas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library : Matplotlib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library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2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8E36-ECCD-C8A4-04EA-B378D86F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B2D8-B9E1-5C44-6BE8-099A80BF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 consists of five modules which are listed below: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and Feature Extraction.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building and training.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and Validation.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5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0FEB-7F72-7415-7715-97FE541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299D-7499-F39D-3BEF-2D1E6897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5272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RAVDESS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Ryerson Audio-Visual Database of Emotional Speech and Song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standard dataset for 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consists of around 1500 audio files spoked by 24 actors(12 male, 12 female) with five emotions Happy, Calm, Angry, Sad and Fearful.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audio file name has an unique identifier at the 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that tells the emotion of that audio.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last character in the file name is odd it is male if it is even then it is female.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03-02-01-05-01-02-03.wav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5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0FEB-7F72-7415-7715-97FE5414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299D-7499-F39D-3BEF-2D1E6897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53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a method to fill the missing values in the datasets.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each audio file is between 2 to 3 seconds. We need 2.5 seconds of audio data, so audio files with 2 seconds needs to be converted to 2.5 seconds.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0.5 seconds is the missing values and we filled this with value 0 which means no sound at the end.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0C858-8A10-64EA-AFE1-DF986155E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8" y="4196190"/>
            <a:ext cx="5207268" cy="2059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04BBA-F9B9-0A97-D2AE-B5DE6539E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6189"/>
            <a:ext cx="6057900" cy="2059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26BB3-5098-836E-DD0E-454CB8C018E7}"/>
              </a:ext>
            </a:extLst>
          </p:cNvPr>
          <p:cNvSpPr txBox="1"/>
          <p:nvPr/>
        </p:nvSpPr>
        <p:spPr>
          <a:xfrm>
            <a:off x="2816592" y="6100743"/>
            <a:ext cx="241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3BEB1-4188-2624-0609-EDE3518D5600}"/>
              </a:ext>
            </a:extLst>
          </p:cNvPr>
          <p:cNvSpPr txBox="1"/>
          <p:nvPr/>
        </p:nvSpPr>
        <p:spPr>
          <a:xfrm>
            <a:off x="8516754" y="6100743"/>
            <a:ext cx="241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2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0FEB-7F72-7415-7715-97FE5414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251619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Feature Extraction: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299D-7499-F39D-3BEF-2D1E6897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" y="1790858"/>
            <a:ext cx="10515600" cy="32762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cepstral coefficients of the audio file as the feature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 is the most widely used training feature in many speech  processing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Librosa is an audio processing library in python, we have used it to extract MFCC of audio.</a:t>
            </a:r>
          </a:p>
        </p:txBody>
      </p:sp>
    </p:spTree>
    <p:extLst>
      <p:ext uri="{BB962C8B-B14F-4D97-AF65-F5344CB8AC3E}">
        <p14:creationId xmlns:p14="http://schemas.microsoft.com/office/powerpoint/2010/main" val="212018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D99532-FEBA-CDD0-3FD7-5DA39ECC2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" y="-1"/>
            <a:ext cx="11819824" cy="5946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C5997-66C1-9A7B-1E06-62248823487E}"/>
              </a:ext>
            </a:extLst>
          </p:cNvPr>
          <p:cNvSpPr txBox="1"/>
          <p:nvPr/>
        </p:nvSpPr>
        <p:spPr>
          <a:xfrm>
            <a:off x="3897630" y="5423535"/>
            <a:ext cx="405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 EXTRACTION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3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0FEB-7F72-7415-7715-97FE5414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CNN Model Building and Training: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299D-7499-F39D-3BEF-2D1E6897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47050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dataset is splitted into 80:20 ratio. 80% data (951) for training and 20% data (249) for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CNN architecture has totally 18 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Input layer is the MFCC of the audio, which is 216 float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1 dimensional Convolution layer has </a:t>
            </a:r>
            <a:r>
              <a:rPr lang="en-US" dirty="0" err="1"/>
              <a:t>ReLu</a:t>
            </a:r>
            <a:r>
              <a:rPr lang="en-US" dirty="0"/>
              <a:t> activation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also added to two dropout layer to prevent overfitting to the training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model trained with 700 epochs with 16 batch.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Total trainable parameters in our CNN </a:t>
            </a:r>
            <a:r>
              <a:rPr lang="en-US"/>
              <a:t>is 528,266.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62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718EE0-6BB2-C60C-445E-A6AAC8D1B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20" y="462915"/>
            <a:ext cx="6663690" cy="59321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7E5690-CFB1-F10F-7C21-A9A29F28E44F}"/>
              </a:ext>
            </a:extLst>
          </p:cNvPr>
          <p:cNvSpPr txBox="1"/>
          <p:nvPr/>
        </p:nvSpPr>
        <p:spPr>
          <a:xfrm>
            <a:off x="613410" y="281178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8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A68D-7E13-0A06-9F3F-1FDB6E3B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3C71-6B9D-CFD4-E63D-60D4FBF9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84"/>
            <a:ext cx="10515600" cy="47123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 &amp; Proposed 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99910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55C8-FD20-E145-7538-6D8569CA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and Accuracy: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4482E-45A3-B5F5-2F6D-D70873F58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3671"/>
            <a:ext cx="5448300" cy="3669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49DC3-A304-6CC1-EC74-9DDA9768A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30" y="1736854"/>
            <a:ext cx="5170170" cy="355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C1264A-1E95-13DF-3387-408C0986F514}"/>
              </a:ext>
            </a:extLst>
          </p:cNvPr>
          <p:cNvSpPr txBox="1"/>
          <p:nvPr/>
        </p:nvSpPr>
        <p:spPr>
          <a:xfrm>
            <a:off x="2139315" y="1355159"/>
            <a:ext cx="300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with Epochs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86B07-7E98-B525-48F9-AAB027654255}"/>
              </a:ext>
            </a:extLst>
          </p:cNvPr>
          <p:cNvSpPr txBox="1"/>
          <p:nvPr/>
        </p:nvSpPr>
        <p:spPr>
          <a:xfrm>
            <a:off x="7046597" y="1275189"/>
            <a:ext cx="33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with Epochs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1F1132-EA12-F9EC-E546-FDF8CCF22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502841"/>
            <a:ext cx="4908802" cy="1046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6B1EB-4686-FBDC-895F-EDCB4ED4285D}"/>
              </a:ext>
            </a:extLst>
          </p:cNvPr>
          <p:cNvSpPr txBox="1"/>
          <p:nvPr/>
        </p:nvSpPr>
        <p:spPr>
          <a:xfrm>
            <a:off x="6379535" y="5706688"/>
            <a:ext cx="181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=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2E4AB-BDFD-E605-9751-F30E2B209067}"/>
              </a:ext>
            </a:extLst>
          </p:cNvPr>
          <p:cNvSpPr txBox="1"/>
          <p:nvPr/>
        </p:nvSpPr>
        <p:spPr>
          <a:xfrm>
            <a:off x="8195043" y="5502841"/>
            <a:ext cx="381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CORRECT PREDICTIONS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09BD6-9D5E-F248-6289-4378304807D6}"/>
              </a:ext>
            </a:extLst>
          </p:cNvPr>
          <p:cNvSpPr txBox="1"/>
          <p:nvPr/>
        </p:nvSpPr>
        <p:spPr>
          <a:xfrm>
            <a:off x="8842744" y="5889854"/>
            <a:ext cx="300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DATASET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043E58-F6E7-2F5F-66B4-3E58B5E5F285}"/>
              </a:ext>
            </a:extLst>
          </p:cNvPr>
          <p:cNvCxnSpPr>
            <a:cxnSpLocks/>
          </p:cNvCxnSpPr>
          <p:nvPr/>
        </p:nvCxnSpPr>
        <p:spPr>
          <a:xfrm>
            <a:off x="8290737" y="5889854"/>
            <a:ext cx="355836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0FEB-7F72-7415-7715-97FE5414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-29762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Predictions and Validation: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299D-7499-F39D-3BEF-2D1E6897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006"/>
            <a:ext cx="10515600" cy="13255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is then validated with the test data set with 249 audio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validation the model achieved overall accuracy of 94%.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FF48F-58B9-AFE9-1646-B136D96C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2640330"/>
            <a:ext cx="6309360" cy="4217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F83D5-799D-36EF-5EDF-0265CFED16FA}"/>
              </a:ext>
            </a:extLst>
          </p:cNvPr>
          <p:cNvSpPr txBox="1"/>
          <p:nvPr/>
        </p:nvSpPr>
        <p:spPr>
          <a:xfrm>
            <a:off x="191387" y="3570923"/>
            <a:ext cx="8019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B6834-2470-7270-0B2A-EFE23A04CF72}"/>
              </a:ext>
            </a:extLst>
          </p:cNvPr>
          <p:cNvSpPr/>
          <p:nvPr/>
        </p:nvSpPr>
        <p:spPr>
          <a:xfrm>
            <a:off x="4286250" y="2732567"/>
            <a:ext cx="1572290" cy="3912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E56B1-7267-31E8-43DB-88BAB1F5713E}"/>
              </a:ext>
            </a:extLst>
          </p:cNvPr>
          <p:cNvSpPr txBox="1"/>
          <p:nvPr/>
        </p:nvSpPr>
        <p:spPr>
          <a:xfrm>
            <a:off x="5224130" y="2589039"/>
            <a:ext cx="754912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E6592-2640-BF98-555F-2091B75F6494}"/>
              </a:ext>
            </a:extLst>
          </p:cNvPr>
          <p:cNvSpPr txBox="1"/>
          <p:nvPr/>
        </p:nvSpPr>
        <p:spPr>
          <a:xfrm>
            <a:off x="5601586" y="2082327"/>
            <a:ext cx="612435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   FC  FF  FH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FS  MA  MC  MF  MH  MS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7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81064D-2DF9-BABE-657F-E9179D7D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519238"/>
            <a:ext cx="7475220" cy="4801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64EDF-6AC9-CCBB-B717-18ABD2B7D366}"/>
              </a:ext>
            </a:extLst>
          </p:cNvPr>
          <p:cNvSpPr txBox="1"/>
          <p:nvPr/>
        </p:nvSpPr>
        <p:spPr>
          <a:xfrm>
            <a:off x="2937510" y="761017"/>
            <a:ext cx="676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9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5D77-D549-6B0D-83CE-DEBC319D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A1C7-2659-BB2D-7FAB-7A89A548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experimenting with various sizes of layers and trainable parameters this project found this particular CNN model yields average accuracy of 94%.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CNN model can be further developed to recognize emotions in many languages and to increase even more accuracy and training speed.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0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464A-6B27-CBFC-D885-844EB18A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120"/>
            <a:ext cx="10515600" cy="14401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1380-E9F1-94CF-3D76-B4A3E2C8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" y="144779"/>
            <a:ext cx="10515600" cy="9036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4EDB-2F89-DFFA-5199-144BFCB1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048384"/>
            <a:ext cx="10515600" cy="6323965"/>
          </a:xfrm>
        </p:spPr>
        <p:txBody>
          <a:bodyPr>
            <a:noAutofit/>
          </a:bodyPr>
          <a:lstStyle/>
          <a:p>
            <a:pPr marL="901700" marR="914400" indent="-45720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Abhishek Verma, Mrunal Prakash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Gavali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(2023), ‘Automatic Recognition of Emotions in Speech With Large Self- Supervised Learning Transformer Models’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marR="914400" indent="-45720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Harish P,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Jeevagan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J, Dr. Mercy Paul Selvan, Dr. A. Viji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Amutha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Mary, Dr. S.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Jancy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(2023), ‘Human Emotion Recognition by Audio Signals using MLP Classifier’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marR="914400" indent="-45720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P.Baby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Shamini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Girish Sai Varma, P.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Ahammad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Khan, D. Harshith   Reddy(2023), ‘Speech Emotion Recognition Using Deep Learning’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marR="914400" indent="-45720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Francesco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Dal Rí, Fabio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Cifariello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Ciardi, Nicola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(2023), ‘Speech Emotion Recognition and Deep Learning: An Extensive Validation Using Convolutional Neural Networks’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marR="914400" indent="-45720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Sarthak 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Atkar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Rahul Agrawal, Chetan Dhule,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Nekita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Chavan Morris, Pranay Saraf, Kamlesh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Kalbande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(2024), ‘Speech Emotion Recognition Using Dialogue Emotion Decoder and CNN Classifier’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Siyuan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Shen, Yu Gao, Feng Liu,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Zhou(2024), ‘Emotion Neural Transducer for Fine-Grained Speech Emotion Recognition’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4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E7C7-64C5-4EA7-B9C8-ED5EDF4F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AFEDAA-0B78-F50C-E248-AD680153E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5700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464A-6B27-CBFC-D885-844EB18A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2274570"/>
            <a:ext cx="10515600" cy="1440180"/>
          </a:xfrm>
        </p:spPr>
        <p:txBody>
          <a:bodyPr/>
          <a:lstStyle/>
          <a:p>
            <a:r>
              <a:rPr lang="en-US" b="1" dirty="0"/>
              <a:t>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77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0F3-48EB-3ED5-FD33-FF7C7E70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44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FE24-9465-BF8B-8A70-F9CAE48E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242694"/>
            <a:ext cx="10679430" cy="52266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SER?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is a branch of Human Computer Interaction(HCI),which deals with recognizing emotional states from human speech.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Happy, Sad, Angry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its application are in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marketing, healthcare, customer satisfaction, gaming experience improvement, social media analysis, stress monitoring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FE24-9465-BF8B-8A70-F9CAE48E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0"/>
            <a:ext cx="10679430" cy="5226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CNN?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is a Supervised Deep Learning algorithm that learns complex patterns from large amount of data.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most used in image recognition and classification problems, where it performs very well.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CNN architecture consists of Input layer, Convolutional layer, Pooling layer, Flattening layer, Fully connected layer and output 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6CCFC-666D-4415-36D1-57D760B65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4286250"/>
            <a:ext cx="8778240" cy="23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8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DB9B-3C49-B160-7AD1-98915ADF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2466-A1AF-DBC6-3D8B-6BDA95A7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this project is to Recognize speech emotions through Convolutional Neural Network with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162183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0F3-48EB-3ED5-FD33-FF7C7E70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FE24-9465-BF8B-8A70-F9CAE48E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4"/>
            <a:ext cx="10515600" cy="48723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implemented a Convolutional Neural Network model to recognize these emotions: Calm, Happy, Sad, Angry, Fearful.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datasets used is the famous English dataset for Speech Emotion recognition: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RAVDESS(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Ryerson Audio-Visual Database of Emotional Speech and Song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achieves a mean accuracy of 94% on validation.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0F3-48EB-3ED5-FD33-FF7C7E70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91441"/>
            <a:ext cx="10515600" cy="9486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8EB28B-71CA-E052-41AF-321F82852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23235"/>
              </p:ext>
            </p:extLst>
          </p:nvPr>
        </p:nvGraphicFramePr>
        <p:xfrm>
          <a:off x="582930" y="1040131"/>
          <a:ext cx="11296650" cy="571401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7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93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7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Mrunal Prakash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Gavali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Abhishek Verma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Recognition of Emotions in Speech With Large Self-Supervised Learning Transformer Models, 2023.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Transformer model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high computing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118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Harish P,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Jeevagan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Mercy Paul Selvan,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A. Viji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Amutha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Mary,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S.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Jancy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Emotion Recognition by Audio Signals using MLP Classifier, 2023.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 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to train the MLP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accuracy in prediction.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47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Baby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Shamini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 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 Girish Sai Varma, P.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Ahammad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Khan,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Harshith Reddy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Using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DeepLearning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2023.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Language Processing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in generalizing prediction.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Takes a lot of time to train, and to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59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8EB28B-71CA-E052-41AF-321F82852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71123"/>
              </p:ext>
            </p:extLst>
          </p:nvPr>
        </p:nvGraphicFramePr>
        <p:xfrm>
          <a:off x="604195" y="434075"/>
          <a:ext cx="11296650" cy="366489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7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93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7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Siyuan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Shen, Yu Gao, Feng Liu,   et al.,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Emotion Neural Transducer for Fine-Grained Speech Emotion,2024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Transducer model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Works good even we have small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size is high.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118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Sarthak N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Atkar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Rahul Agrawal, Chetan Dhule,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Nekita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Chavan Morris, et al.,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Using Dialogue Emotion Decoder, 2023.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Dialogue Emotion 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in general predictions.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time is high.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0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DB9B-3C49-B160-7AD1-98915ADF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2466-A1AF-DBC6-3D8B-6BDA95A7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46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machine learning algorithms have been applied to categorize discrete emotions.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Support Vector Machine(SVM).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accuracy is between 80% to 90%.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increased.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4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1413</Words>
  <Application>Microsoft Office PowerPoint</Application>
  <PresentationFormat>Widescreen</PresentationFormat>
  <Paragraphs>186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Project Title : Speech Emotion Recognition Using CNN</vt:lpstr>
      <vt:lpstr>Contents:</vt:lpstr>
      <vt:lpstr>Introduction:</vt:lpstr>
      <vt:lpstr>PowerPoint Presentation</vt:lpstr>
      <vt:lpstr>Aim:</vt:lpstr>
      <vt:lpstr>Abstract:</vt:lpstr>
      <vt:lpstr>Literature review:</vt:lpstr>
      <vt:lpstr>PowerPoint Presentation</vt:lpstr>
      <vt:lpstr>Existing System:</vt:lpstr>
      <vt:lpstr>Proposed System:</vt:lpstr>
      <vt:lpstr>Proposed System Architecture:</vt:lpstr>
      <vt:lpstr>System Requirements:</vt:lpstr>
      <vt:lpstr>Implementation:</vt:lpstr>
      <vt:lpstr>Data Gathering:</vt:lpstr>
      <vt:lpstr>Data Preprocessing:</vt:lpstr>
      <vt:lpstr> Feature Selection and Feature Extraction:</vt:lpstr>
      <vt:lpstr>PowerPoint Presentation</vt:lpstr>
      <vt:lpstr>CNN Model Building and Training:</vt:lpstr>
      <vt:lpstr>PowerPoint Presentation</vt:lpstr>
      <vt:lpstr>Loss and Accuracy:</vt:lpstr>
      <vt:lpstr>Making Predictions and Validation:</vt:lpstr>
      <vt:lpstr>PowerPoint Presentation</vt:lpstr>
      <vt:lpstr>Conclusion &amp; Future Work:</vt:lpstr>
      <vt:lpstr>            PROJECT EXECUTION</vt:lpstr>
      <vt:lpstr>References:</vt:lpstr>
      <vt:lpstr>                          Any Questions?</vt:lpstr>
      <vt:lpstr>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Using CNN</dc:title>
  <dc:creator>MADHAVAN K M</dc:creator>
  <cp:lastModifiedBy>MADHAVAN K M</cp:lastModifiedBy>
  <cp:revision>43</cp:revision>
  <dcterms:created xsi:type="dcterms:W3CDTF">2024-04-08T01:04:24Z</dcterms:created>
  <dcterms:modified xsi:type="dcterms:W3CDTF">2024-05-12T13:09:35Z</dcterms:modified>
</cp:coreProperties>
</file>