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Yb7800wxnw6oHSkG/hspgRJb+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4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4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4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5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5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" name="Google Shape;21;p15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810900" y="772300"/>
            <a:ext cx="7537500" cy="40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6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9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9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8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0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50" name="Google Shape;50;p20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20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20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" name="Google Shape;5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1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thebluediamondgallery.com/handwriting/m/motivation.htm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493775" y="1447250"/>
            <a:ext cx="6514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chemeClr val="lt2"/>
                </a:solidFill>
              </a:rPr>
              <a:t>DETECTION OF HAND GESTURES AS STONE PAPER AND SCISSOR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OUR PROJECT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Our GUI contains 3 buttons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Load Model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	Load model loads the image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Select Image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We can select desired image which we want to predict/classify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Predict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Predict gives us output by Audio/Text format.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213257" y="101009"/>
            <a:ext cx="8647208" cy="359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IT WILL BE USED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Is Project Helpful ?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00"/>
                </a:solidFill>
              </a:rPr>
              <a:t>The software will be helpful for visually impaired persons, who often have difficulty identifying denominations of currency notes. With the app, the user can identify a currency note through a picture clicked by phone's camera. It will then give a voice intimation to the user.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187" y="3599250"/>
            <a:ext cx="3857627" cy="113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>
            <a:hlinkClick r:id="rId3"/>
          </p:cNvPr>
          <p:cNvPicPr preferRelativeResize="0"/>
          <p:nvPr/>
        </p:nvPicPr>
        <p:blipFill rotWithShape="1">
          <a:blip r:embed="rId4">
            <a:alphaModFix amt="80000"/>
          </a:blip>
          <a:srcRect b="7813" l="0" r="0" t="7812"/>
          <a:stretch/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10900" y="772300"/>
            <a:ext cx="7537500" cy="40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rPr b="1" lang="en-GB">
                <a:solidFill>
                  <a:srgbClr val="000000"/>
                </a:solidFill>
              </a:rPr>
              <a:t>We have been motivated by a lot of work that has been done recently on computer vision. So we wanted to help the blind by making this software.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475975" y="4010999"/>
            <a:ext cx="8192038" cy="9153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D686E4"/>
                </a:solidFill>
                <a:latin typeface="Arial"/>
              </a:rPr>
              <a:t>CHALLANGES</a:t>
            </a:r>
          </a:p>
        </p:txBody>
      </p:sp>
      <p:grpSp>
        <p:nvGrpSpPr>
          <p:cNvPr id="118" name="Google Shape;118;p4"/>
          <p:cNvGrpSpPr/>
          <p:nvPr/>
        </p:nvGrpSpPr>
        <p:grpSpPr>
          <a:xfrm>
            <a:off x="1723848" y="333003"/>
            <a:ext cx="4768834" cy="3187782"/>
            <a:chOff x="1524323" y="677103"/>
            <a:chExt cx="4768834" cy="3187782"/>
          </a:xfrm>
        </p:grpSpPr>
        <p:sp>
          <p:nvSpPr>
            <p:cNvPr id="119" name="Google Shape;119;p4"/>
            <p:cNvSpPr/>
            <p:nvPr/>
          </p:nvSpPr>
          <p:spPr>
            <a:xfrm rot="-6598685">
              <a:off x="1976900" y="1298501"/>
              <a:ext cx="2043256" cy="2394397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5156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4"/>
          <p:cNvSpPr/>
          <p:nvPr/>
        </p:nvSpPr>
        <p:spPr>
          <a:xfrm rot="-6598685">
            <a:off x="3911100" y="1645001"/>
            <a:ext cx="2043256" cy="2394397"/>
          </a:xfrm>
          <a:prstGeom prst="ellipse">
            <a:avLst/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515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4001375" y="2314350"/>
            <a:ext cx="1862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 Best Features For Better Detection.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2138675" y="1597600"/>
            <a:ext cx="1862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Well Maintained Dataset In Different Illumination and Background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4"/>
          <p:cNvSpPr/>
          <p:nvPr/>
        </p:nvSpPr>
        <p:spPr>
          <a:xfrm rot="-6597701">
            <a:off x="1693275" y="1325568"/>
            <a:ext cx="274172" cy="274172"/>
          </a:xfrm>
          <a:prstGeom prst="ellipse">
            <a:avLst/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 rot="-6597701">
            <a:off x="6652725" y="2192343"/>
            <a:ext cx="274172" cy="274172"/>
          </a:xfrm>
          <a:prstGeom prst="ellipse">
            <a:avLst/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 rot="-6597701">
            <a:off x="2474325" y="371568"/>
            <a:ext cx="274172" cy="274172"/>
          </a:xfrm>
          <a:prstGeom prst="ellipse">
            <a:avLst/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 rot="-6597701">
            <a:off x="1269425" y="2901943"/>
            <a:ext cx="274172" cy="274172"/>
          </a:xfrm>
          <a:prstGeom prst="ellipse">
            <a:avLst/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 rot="-6597701">
            <a:off x="7624975" y="974268"/>
            <a:ext cx="274172" cy="274172"/>
          </a:xfrm>
          <a:prstGeom prst="ellipse">
            <a:avLst/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 rot="-6597701">
            <a:off x="8051200" y="3208068"/>
            <a:ext cx="274172" cy="274172"/>
          </a:xfrm>
          <a:prstGeom prst="ellipse">
            <a:avLst/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 rot="-6597701">
            <a:off x="514550" y="513568"/>
            <a:ext cx="274172" cy="274172"/>
          </a:xfrm>
          <a:prstGeom prst="ellipse">
            <a:avLst/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Computer vision is an interdisciplinary scientific field that deals with how computers can be made to gain high-level understanding from digital images or videos.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COMPUTER VISION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311700" y="186850"/>
            <a:ext cx="31386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CONVOLUTIONAL NEURAL NETWORKS (DEEP LEARNING)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311700" y="2447850"/>
            <a:ext cx="32565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deep learning, a convolutional neural network is a class of deep neural networks, most Commonly applied to analyzing visual imagery.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3788" l="0" r="0" t="3798"/>
          <a:stretch/>
        </p:blipFill>
        <p:spPr>
          <a:xfrm>
            <a:off x="3047650" y="0"/>
            <a:ext cx="6096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Images from the dataset with bills in varying illumination and background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 of the dataset -10Zinten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SUMMARY OF MODEL</a:t>
            </a:r>
            <a:endParaRPr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3250" y="0"/>
            <a:ext cx="57328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GRAPH OF ACCURACY AND LOSS AT EACH EPOCH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/>
              <a:t>We have got 98.85% accuracy on test set and 96.32% accuracy on training set after 10 epochs.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1750" y="144075"/>
            <a:ext cx="37742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1750" y="2797975"/>
            <a:ext cx="377420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Danish Bansal</dc:creator>
</cp:coreProperties>
</file>