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i0bhQ0xFpFK2haGdxgK9STfFyR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65ca3b09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7565ca3b09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65ca3b0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7565ca3b0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9" name="Shape 9"/>
        <p:cNvGrpSpPr/>
        <p:nvPr/>
      </p:nvGrpSpPr>
      <p:grpSpPr>
        <a:xfrm>
          <a:off x="0" y="0"/>
          <a:ext cx="0" cy="0"/>
          <a:chOff x="0" y="0"/>
          <a:chExt cx="0" cy="0"/>
        </a:xfrm>
      </p:grpSpPr>
      <p:sp>
        <p:nvSpPr>
          <p:cNvPr id="10" name="Google Shape;10;p14"/>
          <p:cNvSpPr/>
          <p:nvPr/>
        </p:nvSpPr>
        <p:spPr>
          <a:xfrm>
            <a:off x="7500" y="0"/>
            <a:ext cx="9132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4"/>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12" name="Google Shape;12;p14"/>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13" name="Google Shape;13;p14"/>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txBox="1"/>
          <p:nvPr>
            <p:ph type="ctrTitle"/>
          </p:nvPr>
        </p:nvSpPr>
        <p:spPr>
          <a:xfrm>
            <a:off x="1883125" y="1447250"/>
            <a:ext cx="5400900" cy="197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15" name="Google Shape;15;p14"/>
          <p:cNvSpPr txBox="1"/>
          <p:nvPr>
            <p:ph idx="1" type="subTitle"/>
          </p:nvPr>
        </p:nvSpPr>
        <p:spPr>
          <a:xfrm>
            <a:off x="2429850" y="3493650"/>
            <a:ext cx="4287600" cy="78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 name="Shape 64"/>
        <p:cNvGrpSpPr/>
        <p:nvPr/>
      </p:nvGrpSpPr>
      <p:grpSpPr>
        <a:xfrm>
          <a:off x="0" y="0"/>
          <a:ext cx="0" cy="0"/>
          <a:chOff x="0" y="0"/>
          <a:chExt cx="0" cy="0"/>
        </a:xfrm>
      </p:grpSpPr>
      <p:sp>
        <p:nvSpPr>
          <p:cNvPr id="65" name="Google Shape;65;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6" name="Google Shape;66;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 name="Google Shape;6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sp>
        <p:nvSpPr>
          <p:cNvPr id="72" name="Google Shape;7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4" name="Google Shape;7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0" name="Shape 80"/>
        <p:cNvGrpSpPr/>
        <p:nvPr/>
      </p:nvGrpSpPr>
      <p:grpSpPr>
        <a:xfrm>
          <a:off x="0" y="0"/>
          <a:ext cx="0" cy="0"/>
          <a:chOff x="0" y="0"/>
          <a:chExt cx="0" cy="0"/>
        </a:xfrm>
      </p:grpSpPr>
      <p:sp>
        <p:nvSpPr>
          <p:cNvPr id="81" name="Google Shape;81;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2" name="Google Shape;8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8" name="Google Shape;8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9">
    <p:bg>
      <p:bgPr>
        <a:solidFill>
          <a:srgbClr val="FFFFFF"/>
        </a:solidFill>
      </p:bgPr>
    </p:bg>
    <p:spTree>
      <p:nvGrpSpPr>
        <p:cNvPr id="95" name="Shape 95"/>
        <p:cNvGrpSpPr/>
        <p:nvPr/>
      </p:nvGrpSpPr>
      <p:grpSpPr>
        <a:xfrm>
          <a:off x="0" y="0"/>
          <a:ext cx="0" cy="0"/>
          <a:chOff x="0" y="0"/>
          <a:chExt cx="0" cy="0"/>
        </a:xfrm>
      </p:grpSpPr>
      <p:sp>
        <p:nvSpPr>
          <p:cNvPr id="96" name="Google Shape;96;g7565ca3b09_0_23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g7565ca3b09_0_23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98" name="Google Shape;98;g7565ca3b09_0_234"/>
          <p:cNvSpPr/>
          <p:nvPr/>
        </p:nvSpPr>
        <p:spPr>
          <a:xfrm>
            <a:off x="0" y="0"/>
            <a:ext cx="3048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7565ca3b09_0_234"/>
          <p:cNvSpPr txBox="1"/>
          <p:nvPr>
            <p:ph type="title"/>
          </p:nvPr>
        </p:nvSpPr>
        <p:spPr>
          <a:xfrm>
            <a:off x="284100" y="307975"/>
            <a:ext cx="2479800" cy="426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100" name="Google Shape;100;g7565ca3b09_0_234"/>
          <p:cNvSpPr txBox="1"/>
          <p:nvPr>
            <p:ph idx="1" type="body"/>
          </p:nvPr>
        </p:nvSpPr>
        <p:spPr>
          <a:xfrm>
            <a:off x="3381100" y="307975"/>
            <a:ext cx="5451300" cy="4268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01" name="Google Shape;101;g7565ca3b09_0_23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5">
    <p:bg>
      <p:bgPr>
        <a:solidFill>
          <a:srgbClr val="FFFFFF"/>
        </a:solidFill>
      </p:bgPr>
    </p:bg>
    <p:spTree>
      <p:nvGrpSpPr>
        <p:cNvPr id="17" name="Shape 17"/>
        <p:cNvGrpSpPr/>
        <p:nvPr/>
      </p:nvGrpSpPr>
      <p:grpSpPr>
        <a:xfrm>
          <a:off x="0" y="0"/>
          <a:ext cx="0" cy="0"/>
          <a:chOff x="0" y="0"/>
          <a:chExt cx="0" cy="0"/>
        </a:xfrm>
      </p:grpSpPr>
      <p:sp>
        <p:nvSpPr>
          <p:cNvPr id="18" name="Google Shape;18;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5"/>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15"/>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21" name="Google Shape;21;p15"/>
          <p:cNvSpPr txBox="1"/>
          <p:nvPr>
            <p:ph type="title"/>
          </p:nvPr>
        </p:nvSpPr>
        <p:spPr>
          <a:xfrm>
            <a:off x="1128750" y="394200"/>
            <a:ext cx="6886500" cy="1412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22" name="Google Shape;22;p15"/>
          <p:cNvSpPr txBox="1"/>
          <p:nvPr>
            <p:ph idx="1" type="body"/>
          </p:nvPr>
        </p:nvSpPr>
        <p:spPr>
          <a:xfrm>
            <a:off x="1128750" y="2225463"/>
            <a:ext cx="6886500" cy="21972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1600"/>
              </a:spcBef>
              <a:spcAft>
                <a:spcPts val="0"/>
              </a:spcAft>
              <a:buClr>
                <a:schemeClr val="dk2"/>
              </a:buClr>
              <a:buSzPts val="1400"/>
              <a:buChar char="○"/>
              <a:defRPr sz="1400">
                <a:solidFill>
                  <a:schemeClr val="dk2"/>
                </a:solidFill>
              </a:defRPr>
            </a:lvl2pPr>
            <a:lvl3pPr indent="-317500" lvl="2" marL="1371600" algn="ctr">
              <a:lnSpc>
                <a:spcPct val="115000"/>
              </a:lnSpc>
              <a:spcBef>
                <a:spcPts val="1600"/>
              </a:spcBef>
              <a:spcAft>
                <a:spcPts val="0"/>
              </a:spcAft>
              <a:buClr>
                <a:schemeClr val="dk2"/>
              </a:buClr>
              <a:buSzPts val="1400"/>
              <a:buChar char="■"/>
              <a:defRPr sz="1400">
                <a:solidFill>
                  <a:schemeClr val="dk2"/>
                </a:solidFill>
              </a:defRPr>
            </a:lvl3pPr>
            <a:lvl4pPr indent="-317500" lvl="3" marL="1828800" algn="ctr">
              <a:lnSpc>
                <a:spcPct val="115000"/>
              </a:lnSpc>
              <a:spcBef>
                <a:spcPts val="1600"/>
              </a:spcBef>
              <a:spcAft>
                <a:spcPts val="0"/>
              </a:spcAft>
              <a:buClr>
                <a:schemeClr val="dk2"/>
              </a:buClr>
              <a:buSzPts val="1400"/>
              <a:buChar char="●"/>
              <a:defRPr sz="1400">
                <a:solidFill>
                  <a:schemeClr val="dk2"/>
                </a:solidFill>
              </a:defRPr>
            </a:lvl4pPr>
            <a:lvl5pPr indent="-317500" lvl="4" marL="2286000" algn="ctr">
              <a:lnSpc>
                <a:spcPct val="115000"/>
              </a:lnSpc>
              <a:spcBef>
                <a:spcPts val="1600"/>
              </a:spcBef>
              <a:spcAft>
                <a:spcPts val="0"/>
              </a:spcAft>
              <a:buClr>
                <a:schemeClr val="dk2"/>
              </a:buClr>
              <a:buSzPts val="1400"/>
              <a:buChar char="○"/>
              <a:defRPr sz="1400">
                <a:solidFill>
                  <a:schemeClr val="dk2"/>
                </a:solidFill>
              </a:defRPr>
            </a:lvl5pPr>
            <a:lvl6pPr indent="-317500" lvl="5" marL="2743200" algn="ctr">
              <a:lnSpc>
                <a:spcPct val="115000"/>
              </a:lnSpc>
              <a:spcBef>
                <a:spcPts val="1600"/>
              </a:spcBef>
              <a:spcAft>
                <a:spcPts val="0"/>
              </a:spcAft>
              <a:buClr>
                <a:schemeClr val="dk2"/>
              </a:buClr>
              <a:buSzPts val="1400"/>
              <a:buChar char="■"/>
              <a:defRPr sz="1400">
                <a:solidFill>
                  <a:schemeClr val="dk2"/>
                </a:solidFill>
              </a:defRPr>
            </a:lvl6pPr>
            <a:lvl7pPr indent="-317500" lvl="6" marL="3200400" algn="ctr">
              <a:lnSpc>
                <a:spcPct val="115000"/>
              </a:lnSpc>
              <a:spcBef>
                <a:spcPts val="1600"/>
              </a:spcBef>
              <a:spcAft>
                <a:spcPts val="0"/>
              </a:spcAft>
              <a:buClr>
                <a:schemeClr val="dk2"/>
              </a:buClr>
              <a:buSzPts val="1400"/>
              <a:buChar char="●"/>
              <a:defRPr sz="1400">
                <a:solidFill>
                  <a:schemeClr val="dk2"/>
                </a:solidFill>
              </a:defRPr>
            </a:lvl7pPr>
            <a:lvl8pPr indent="-317500" lvl="7" marL="3657600" algn="ctr">
              <a:lnSpc>
                <a:spcPct val="115000"/>
              </a:lnSpc>
              <a:spcBef>
                <a:spcPts val="1600"/>
              </a:spcBef>
              <a:spcAft>
                <a:spcPts val="0"/>
              </a:spcAft>
              <a:buClr>
                <a:schemeClr val="dk2"/>
              </a:buClr>
              <a:buSzPts val="1400"/>
              <a:buChar char="○"/>
              <a:defRPr sz="1400">
                <a:solidFill>
                  <a:schemeClr val="dk2"/>
                </a:solidFill>
              </a:defRPr>
            </a:lvl8pPr>
            <a:lvl9pPr indent="-317500" lvl="8" marL="4114800" algn="ctr">
              <a:lnSpc>
                <a:spcPct val="115000"/>
              </a:lnSpc>
              <a:spcBef>
                <a:spcPts val="1600"/>
              </a:spcBef>
              <a:spcAft>
                <a:spcPts val="1600"/>
              </a:spcAft>
              <a:buClr>
                <a:schemeClr val="dk2"/>
              </a:buClr>
              <a:buSzPts val="1400"/>
              <a:buChar char="■"/>
              <a:defRPr sz="1400">
                <a:solidFill>
                  <a:schemeClr val="dk2"/>
                </a:solidFill>
              </a:defRPr>
            </a:lvl9pPr>
          </a:lstStyle>
          <a:p/>
        </p:txBody>
      </p:sp>
      <p:sp>
        <p:nvSpPr>
          <p:cNvPr id="23" name="Google Shape;2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24" name="Shape 24"/>
        <p:cNvGrpSpPr/>
        <p:nvPr/>
      </p:nvGrpSpPr>
      <p:grpSpPr>
        <a:xfrm>
          <a:off x="0" y="0"/>
          <a:ext cx="0" cy="0"/>
          <a:chOff x="0" y="0"/>
          <a:chExt cx="0" cy="0"/>
        </a:xfrm>
      </p:grpSpPr>
      <p:sp>
        <p:nvSpPr>
          <p:cNvPr id="25" name="Google Shape;25;p16"/>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6"/>
          <p:cNvSpPr txBox="1"/>
          <p:nvPr>
            <p:ph idx="1" type="body"/>
          </p:nvPr>
        </p:nvSpPr>
        <p:spPr>
          <a:xfrm>
            <a:off x="810900" y="772300"/>
            <a:ext cx="7537500" cy="4062300"/>
          </a:xfrm>
          <a:prstGeom prst="rect">
            <a:avLst/>
          </a:prstGeom>
          <a:noFill/>
          <a:ln>
            <a:noFill/>
          </a:ln>
        </p:spPr>
        <p:txBody>
          <a:bodyPr anchorCtr="0" anchor="b" bIns="91425" lIns="91425" spcFirstLastPara="1" rIns="91425" wrap="square" tIns="91425">
            <a:noAutofit/>
          </a:bodyPr>
          <a:lstStyle>
            <a:lvl1pPr indent="-381000" lvl="0" marL="457200" algn="l">
              <a:lnSpc>
                <a:spcPct val="115000"/>
              </a:lnSpc>
              <a:spcBef>
                <a:spcPts val="0"/>
              </a:spcBef>
              <a:spcAft>
                <a:spcPts val="0"/>
              </a:spcAft>
              <a:buClr>
                <a:srgbClr val="FFFFFF"/>
              </a:buClr>
              <a:buSzPts val="2400"/>
              <a:buChar char="●"/>
              <a:defRPr sz="2400">
                <a:solidFill>
                  <a:srgbClr val="FFFFFF"/>
                </a:solidFill>
              </a:defRPr>
            </a:lvl1pPr>
            <a:lvl2pPr indent="-355600" lvl="1" marL="914400" algn="l">
              <a:lnSpc>
                <a:spcPct val="115000"/>
              </a:lnSpc>
              <a:spcBef>
                <a:spcPts val="1600"/>
              </a:spcBef>
              <a:spcAft>
                <a:spcPts val="0"/>
              </a:spcAft>
              <a:buClr>
                <a:srgbClr val="FFFFFF"/>
              </a:buClr>
              <a:buSzPts val="2000"/>
              <a:buChar char="○"/>
              <a:defRPr sz="2000">
                <a:solidFill>
                  <a:srgbClr val="FFFFFF"/>
                </a:solidFill>
              </a:defRPr>
            </a:lvl2pPr>
            <a:lvl3pPr indent="-355600" lvl="2" marL="1371600" algn="l">
              <a:lnSpc>
                <a:spcPct val="115000"/>
              </a:lnSpc>
              <a:spcBef>
                <a:spcPts val="1600"/>
              </a:spcBef>
              <a:spcAft>
                <a:spcPts val="0"/>
              </a:spcAft>
              <a:buClr>
                <a:srgbClr val="FFFFFF"/>
              </a:buClr>
              <a:buSzPts val="2000"/>
              <a:buChar char="■"/>
              <a:defRPr sz="2000">
                <a:solidFill>
                  <a:srgbClr val="FFFFFF"/>
                </a:solidFill>
              </a:defRPr>
            </a:lvl3pPr>
            <a:lvl4pPr indent="-355600" lvl="3" marL="1828800" algn="l">
              <a:lnSpc>
                <a:spcPct val="115000"/>
              </a:lnSpc>
              <a:spcBef>
                <a:spcPts val="1600"/>
              </a:spcBef>
              <a:spcAft>
                <a:spcPts val="0"/>
              </a:spcAft>
              <a:buClr>
                <a:srgbClr val="FFFFFF"/>
              </a:buClr>
              <a:buSzPts val="2000"/>
              <a:buChar char="●"/>
              <a:defRPr sz="2000">
                <a:solidFill>
                  <a:srgbClr val="FFFFFF"/>
                </a:solidFill>
              </a:defRPr>
            </a:lvl4pPr>
            <a:lvl5pPr indent="-355600" lvl="4" marL="2286000" algn="l">
              <a:lnSpc>
                <a:spcPct val="115000"/>
              </a:lnSpc>
              <a:spcBef>
                <a:spcPts val="1600"/>
              </a:spcBef>
              <a:spcAft>
                <a:spcPts val="0"/>
              </a:spcAft>
              <a:buClr>
                <a:srgbClr val="FFFFFF"/>
              </a:buClr>
              <a:buSzPts val="2000"/>
              <a:buChar char="○"/>
              <a:defRPr sz="2000">
                <a:solidFill>
                  <a:srgbClr val="FFFFFF"/>
                </a:solidFill>
              </a:defRPr>
            </a:lvl5pPr>
            <a:lvl6pPr indent="-355600" lvl="5" marL="2743200" algn="l">
              <a:lnSpc>
                <a:spcPct val="115000"/>
              </a:lnSpc>
              <a:spcBef>
                <a:spcPts val="1600"/>
              </a:spcBef>
              <a:spcAft>
                <a:spcPts val="0"/>
              </a:spcAft>
              <a:buClr>
                <a:srgbClr val="FFFFFF"/>
              </a:buClr>
              <a:buSzPts val="2000"/>
              <a:buChar char="■"/>
              <a:defRPr sz="2000">
                <a:solidFill>
                  <a:srgbClr val="FFFFFF"/>
                </a:solidFill>
              </a:defRPr>
            </a:lvl6pPr>
            <a:lvl7pPr indent="-355600" lvl="6" marL="3200400" algn="l">
              <a:lnSpc>
                <a:spcPct val="115000"/>
              </a:lnSpc>
              <a:spcBef>
                <a:spcPts val="1600"/>
              </a:spcBef>
              <a:spcAft>
                <a:spcPts val="0"/>
              </a:spcAft>
              <a:buClr>
                <a:srgbClr val="FFFFFF"/>
              </a:buClr>
              <a:buSzPts val="2000"/>
              <a:buChar char="●"/>
              <a:defRPr sz="2000">
                <a:solidFill>
                  <a:srgbClr val="FFFFFF"/>
                </a:solidFill>
              </a:defRPr>
            </a:lvl7pPr>
            <a:lvl8pPr indent="-355600" lvl="7" marL="3657600" algn="l">
              <a:lnSpc>
                <a:spcPct val="115000"/>
              </a:lnSpc>
              <a:spcBef>
                <a:spcPts val="1600"/>
              </a:spcBef>
              <a:spcAft>
                <a:spcPts val="0"/>
              </a:spcAft>
              <a:buClr>
                <a:srgbClr val="FFFFFF"/>
              </a:buClr>
              <a:buSzPts val="2000"/>
              <a:buChar char="○"/>
              <a:defRPr sz="2000">
                <a:solidFill>
                  <a:srgbClr val="FFFFFF"/>
                </a:solidFill>
              </a:defRPr>
            </a:lvl8pPr>
            <a:lvl9pPr indent="-355600" lvl="8" marL="4114800" algn="l">
              <a:lnSpc>
                <a:spcPct val="115000"/>
              </a:lnSpc>
              <a:spcBef>
                <a:spcPts val="1600"/>
              </a:spcBef>
              <a:spcAft>
                <a:spcPts val="1600"/>
              </a:spcAft>
              <a:buClr>
                <a:srgbClr val="FFFFFF"/>
              </a:buClr>
              <a:buSzPts val="2000"/>
              <a:buChar char="■"/>
              <a:defRPr sz="2000">
                <a:solidFill>
                  <a:srgbClr val="FFFFFF"/>
                </a:solidFill>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 name="Shape 28"/>
        <p:cNvGrpSpPr/>
        <p:nvPr/>
      </p:nvGrpSpPr>
      <p:grpSpPr>
        <a:xfrm>
          <a:off x="0" y="0"/>
          <a:ext cx="0" cy="0"/>
          <a:chOff x="0" y="0"/>
          <a:chExt cx="0" cy="0"/>
        </a:xfrm>
      </p:grpSpPr>
      <p:sp>
        <p:nvSpPr>
          <p:cNvPr id="29" name="Google Shape;29;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0" name="Google Shape;3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6">
    <p:bg>
      <p:bgPr>
        <a:solidFill>
          <a:srgbClr val="FFFFFF"/>
        </a:solidFill>
      </p:bgPr>
    </p:bg>
    <p:spTree>
      <p:nvGrpSpPr>
        <p:cNvPr id="35" name="Shape 35"/>
        <p:cNvGrpSpPr/>
        <p:nvPr/>
      </p:nvGrpSpPr>
      <p:grpSpPr>
        <a:xfrm>
          <a:off x="0" y="0"/>
          <a:ext cx="0" cy="0"/>
          <a:chOff x="0" y="0"/>
          <a:chExt cx="0" cy="0"/>
        </a:xfrm>
      </p:grpSpPr>
      <p:sp>
        <p:nvSpPr>
          <p:cNvPr id="36" name="Google Shape;36;p19"/>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a:off x="205218" y="201292"/>
            <a:ext cx="408900" cy="381900"/>
          </a:xfrm>
          <a:prstGeom prst="flowChartDelay">
            <a:avLst/>
          </a:pr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a:off x="100882" y="201292"/>
            <a:ext cx="408900" cy="381900"/>
          </a:xfrm>
          <a:prstGeom prst="flowChartDelay">
            <a:avLst/>
          </a:prstGeom>
          <a:solidFill>
            <a:srgbClr val="FFFFFF">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9"/>
          <p:cNvSpPr/>
          <p:nvPr/>
        </p:nvSpPr>
        <p:spPr>
          <a:xfrm>
            <a:off x="319" y="201292"/>
            <a:ext cx="408900" cy="381900"/>
          </a:xfrm>
          <a:prstGeom prst="flowChartDelay">
            <a:avLst/>
          </a:prstGeom>
          <a:solidFill>
            <a:srgbClr val="FFFFFF">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txBox="1"/>
          <p:nvPr>
            <p:ph type="title"/>
          </p:nvPr>
        </p:nvSpPr>
        <p:spPr>
          <a:xfrm>
            <a:off x="233600" y="829550"/>
            <a:ext cx="2566200" cy="89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b="1" sz="2100">
                <a:solidFill>
                  <a:schemeClr val="lt1"/>
                </a:solidFill>
              </a:defRPr>
            </a:lvl1pPr>
            <a:lvl2pPr lvl="1" algn="l">
              <a:lnSpc>
                <a:spcPct val="100000"/>
              </a:lnSpc>
              <a:spcBef>
                <a:spcPts val="0"/>
              </a:spcBef>
              <a:spcAft>
                <a:spcPts val="0"/>
              </a:spcAft>
              <a:buSzPts val="2800"/>
              <a:buNone/>
              <a:defRPr b="1" sz="2100">
                <a:solidFill>
                  <a:schemeClr val="lt1"/>
                </a:solidFill>
              </a:defRPr>
            </a:lvl2pPr>
            <a:lvl3pPr lvl="2" algn="l">
              <a:lnSpc>
                <a:spcPct val="100000"/>
              </a:lnSpc>
              <a:spcBef>
                <a:spcPts val="0"/>
              </a:spcBef>
              <a:spcAft>
                <a:spcPts val="0"/>
              </a:spcAft>
              <a:buSzPts val="2800"/>
              <a:buNone/>
              <a:defRPr b="1" sz="2100">
                <a:solidFill>
                  <a:schemeClr val="lt1"/>
                </a:solidFill>
              </a:defRPr>
            </a:lvl3pPr>
            <a:lvl4pPr lvl="3" algn="l">
              <a:lnSpc>
                <a:spcPct val="100000"/>
              </a:lnSpc>
              <a:spcBef>
                <a:spcPts val="0"/>
              </a:spcBef>
              <a:spcAft>
                <a:spcPts val="0"/>
              </a:spcAft>
              <a:buSzPts val="2800"/>
              <a:buNone/>
              <a:defRPr b="1" sz="2100">
                <a:solidFill>
                  <a:schemeClr val="lt1"/>
                </a:solidFill>
              </a:defRPr>
            </a:lvl4pPr>
            <a:lvl5pPr lvl="4" algn="l">
              <a:lnSpc>
                <a:spcPct val="100000"/>
              </a:lnSpc>
              <a:spcBef>
                <a:spcPts val="0"/>
              </a:spcBef>
              <a:spcAft>
                <a:spcPts val="0"/>
              </a:spcAft>
              <a:buSzPts val="2800"/>
              <a:buNone/>
              <a:defRPr b="1" sz="2100">
                <a:solidFill>
                  <a:schemeClr val="lt1"/>
                </a:solidFill>
              </a:defRPr>
            </a:lvl5pPr>
            <a:lvl6pPr lvl="5" algn="l">
              <a:lnSpc>
                <a:spcPct val="100000"/>
              </a:lnSpc>
              <a:spcBef>
                <a:spcPts val="0"/>
              </a:spcBef>
              <a:spcAft>
                <a:spcPts val="0"/>
              </a:spcAft>
              <a:buSzPts val="2800"/>
              <a:buNone/>
              <a:defRPr b="1" sz="2100">
                <a:solidFill>
                  <a:schemeClr val="lt1"/>
                </a:solidFill>
              </a:defRPr>
            </a:lvl6pPr>
            <a:lvl7pPr lvl="6" algn="l">
              <a:lnSpc>
                <a:spcPct val="100000"/>
              </a:lnSpc>
              <a:spcBef>
                <a:spcPts val="0"/>
              </a:spcBef>
              <a:spcAft>
                <a:spcPts val="0"/>
              </a:spcAft>
              <a:buSzPts val="2800"/>
              <a:buNone/>
              <a:defRPr b="1" sz="2100">
                <a:solidFill>
                  <a:schemeClr val="lt1"/>
                </a:solidFill>
              </a:defRPr>
            </a:lvl7pPr>
            <a:lvl8pPr lvl="7" algn="l">
              <a:lnSpc>
                <a:spcPct val="100000"/>
              </a:lnSpc>
              <a:spcBef>
                <a:spcPts val="0"/>
              </a:spcBef>
              <a:spcAft>
                <a:spcPts val="0"/>
              </a:spcAft>
              <a:buSzPts val="2800"/>
              <a:buNone/>
              <a:defRPr b="1" sz="2100">
                <a:solidFill>
                  <a:schemeClr val="lt1"/>
                </a:solidFill>
              </a:defRPr>
            </a:lvl8pPr>
            <a:lvl9pPr lvl="8" algn="l">
              <a:lnSpc>
                <a:spcPct val="100000"/>
              </a:lnSpc>
              <a:spcBef>
                <a:spcPts val="0"/>
              </a:spcBef>
              <a:spcAft>
                <a:spcPts val="0"/>
              </a:spcAft>
              <a:buSzPts val="2800"/>
              <a:buNone/>
              <a:defRPr b="1" sz="2100">
                <a:solidFill>
                  <a:schemeClr val="lt1"/>
                </a:solidFill>
              </a:defRPr>
            </a:lvl9pPr>
          </a:lstStyle>
          <a:p/>
        </p:txBody>
      </p:sp>
      <p:sp>
        <p:nvSpPr>
          <p:cNvPr id="45" name="Google Shape;45;p19"/>
          <p:cNvSpPr txBox="1"/>
          <p:nvPr>
            <p:ph idx="1" type="body"/>
          </p:nvPr>
        </p:nvSpPr>
        <p:spPr>
          <a:xfrm>
            <a:off x="233600" y="1798300"/>
            <a:ext cx="2566200" cy="297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6" name="Google Shape;4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8">
    <p:spTree>
      <p:nvGrpSpPr>
        <p:cNvPr id="47" name="Shape 47"/>
        <p:cNvGrpSpPr/>
        <p:nvPr/>
      </p:nvGrpSpPr>
      <p:grpSpPr>
        <a:xfrm>
          <a:off x="0" y="0"/>
          <a:ext cx="0" cy="0"/>
          <a:chOff x="0" y="0"/>
          <a:chExt cx="0" cy="0"/>
        </a:xfrm>
      </p:grpSpPr>
      <p:sp>
        <p:nvSpPr>
          <p:cNvPr id="48" name="Google Shape;48;p20"/>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0"/>
          <p:cNvGrpSpPr/>
          <p:nvPr/>
        </p:nvGrpSpPr>
        <p:grpSpPr>
          <a:xfrm>
            <a:off x="0" y="4510813"/>
            <a:ext cx="9144000" cy="150575"/>
            <a:chOff x="0" y="3797750"/>
            <a:chExt cx="9144000" cy="150575"/>
          </a:xfrm>
        </p:grpSpPr>
        <p:cxnSp>
          <p:nvCxnSpPr>
            <p:cNvPr id="50" name="Google Shape;50;p20"/>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51" name="Google Shape;51;p20"/>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52" name="Google Shape;52;p20"/>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53" name="Google Shape;5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200"/>
              <a:buNone/>
              <a:defRPr b="1" sz="3200">
                <a:solidFill>
                  <a:srgbClr val="FFFFFF"/>
                </a:solidFill>
              </a:defRPr>
            </a:lvl1pPr>
            <a:lvl2pPr lvl="1" algn="l">
              <a:lnSpc>
                <a:spcPct val="100000"/>
              </a:lnSpc>
              <a:spcBef>
                <a:spcPts val="0"/>
              </a:spcBef>
              <a:spcAft>
                <a:spcPts val="0"/>
              </a:spcAft>
              <a:buClr>
                <a:srgbClr val="FFFFFF"/>
              </a:buClr>
              <a:buSzPts val="3200"/>
              <a:buNone/>
              <a:defRPr b="1" sz="3200">
                <a:solidFill>
                  <a:srgbClr val="FFFFFF"/>
                </a:solidFill>
              </a:defRPr>
            </a:lvl2pPr>
            <a:lvl3pPr lvl="2" algn="l">
              <a:lnSpc>
                <a:spcPct val="100000"/>
              </a:lnSpc>
              <a:spcBef>
                <a:spcPts val="0"/>
              </a:spcBef>
              <a:spcAft>
                <a:spcPts val="0"/>
              </a:spcAft>
              <a:buClr>
                <a:srgbClr val="FFFFFF"/>
              </a:buClr>
              <a:buSzPts val="3200"/>
              <a:buNone/>
              <a:defRPr b="1" sz="3200">
                <a:solidFill>
                  <a:srgbClr val="FFFFFF"/>
                </a:solidFill>
              </a:defRPr>
            </a:lvl3pPr>
            <a:lvl4pPr lvl="3" algn="l">
              <a:lnSpc>
                <a:spcPct val="100000"/>
              </a:lnSpc>
              <a:spcBef>
                <a:spcPts val="0"/>
              </a:spcBef>
              <a:spcAft>
                <a:spcPts val="0"/>
              </a:spcAft>
              <a:buClr>
                <a:srgbClr val="FFFFFF"/>
              </a:buClr>
              <a:buSzPts val="3200"/>
              <a:buNone/>
              <a:defRPr b="1" sz="3200">
                <a:solidFill>
                  <a:srgbClr val="FFFFFF"/>
                </a:solidFill>
              </a:defRPr>
            </a:lvl4pPr>
            <a:lvl5pPr lvl="4" algn="l">
              <a:lnSpc>
                <a:spcPct val="100000"/>
              </a:lnSpc>
              <a:spcBef>
                <a:spcPts val="0"/>
              </a:spcBef>
              <a:spcAft>
                <a:spcPts val="0"/>
              </a:spcAft>
              <a:buClr>
                <a:srgbClr val="FFFFFF"/>
              </a:buClr>
              <a:buSzPts val="3200"/>
              <a:buNone/>
              <a:defRPr b="1" sz="3200">
                <a:solidFill>
                  <a:srgbClr val="FFFFFF"/>
                </a:solidFill>
              </a:defRPr>
            </a:lvl5pPr>
            <a:lvl6pPr lvl="5" algn="l">
              <a:lnSpc>
                <a:spcPct val="100000"/>
              </a:lnSpc>
              <a:spcBef>
                <a:spcPts val="0"/>
              </a:spcBef>
              <a:spcAft>
                <a:spcPts val="0"/>
              </a:spcAft>
              <a:buClr>
                <a:srgbClr val="FFFFFF"/>
              </a:buClr>
              <a:buSzPts val="3200"/>
              <a:buNone/>
              <a:defRPr b="1" sz="3200">
                <a:solidFill>
                  <a:srgbClr val="FFFFFF"/>
                </a:solidFill>
              </a:defRPr>
            </a:lvl6pPr>
            <a:lvl7pPr lvl="6" algn="l">
              <a:lnSpc>
                <a:spcPct val="100000"/>
              </a:lnSpc>
              <a:spcBef>
                <a:spcPts val="0"/>
              </a:spcBef>
              <a:spcAft>
                <a:spcPts val="0"/>
              </a:spcAft>
              <a:buClr>
                <a:srgbClr val="FFFFFF"/>
              </a:buClr>
              <a:buSzPts val="3200"/>
              <a:buNone/>
              <a:defRPr b="1" sz="3200">
                <a:solidFill>
                  <a:srgbClr val="FFFFFF"/>
                </a:solidFill>
              </a:defRPr>
            </a:lvl7pPr>
            <a:lvl8pPr lvl="7" algn="l">
              <a:lnSpc>
                <a:spcPct val="100000"/>
              </a:lnSpc>
              <a:spcBef>
                <a:spcPts val="0"/>
              </a:spcBef>
              <a:spcAft>
                <a:spcPts val="0"/>
              </a:spcAft>
              <a:buClr>
                <a:srgbClr val="FFFFFF"/>
              </a:buClr>
              <a:buSzPts val="3200"/>
              <a:buNone/>
              <a:defRPr b="1" sz="3200">
                <a:solidFill>
                  <a:srgbClr val="FFFFFF"/>
                </a:solidFill>
              </a:defRPr>
            </a:lvl8pPr>
            <a:lvl9pPr lvl="8" algn="l">
              <a:lnSpc>
                <a:spcPct val="100000"/>
              </a:lnSpc>
              <a:spcBef>
                <a:spcPts val="0"/>
              </a:spcBef>
              <a:spcAft>
                <a:spcPts val="0"/>
              </a:spcAft>
              <a:buClr>
                <a:srgbClr val="FFFFFF"/>
              </a:buClr>
              <a:buSzPts val="3200"/>
              <a:buNone/>
              <a:defRPr b="1" sz="3200">
                <a:solidFill>
                  <a:srgbClr val="FFFFFF"/>
                </a:solidFill>
              </a:defRPr>
            </a:lvl9pPr>
          </a:lstStyle>
          <a:p/>
        </p:txBody>
      </p:sp>
      <p:sp>
        <p:nvSpPr>
          <p:cNvPr id="54" name="Google Shape;54;p20"/>
          <p:cNvSpPr txBox="1"/>
          <p:nvPr>
            <p:ph idx="1" type="body"/>
          </p:nvPr>
        </p:nvSpPr>
        <p:spPr>
          <a:xfrm>
            <a:off x="311700" y="1152475"/>
            <a:ext cx="8520600" cy="32238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55" name="Google Shape;5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8" name="Google Shape;5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59" name="Shape 59"/>
        <p:cNvGrpSpPr/>
        <p:nvPr/>
      </p:nvGrpSpPr>
      <p:grpSpPr>
        <a:xfrm>
          <a:off x="0" y="0"/>
          <a:ext cx="0" cy="0"/>
          <a:chOff x="0" y="0"/>
          <a:chExt cx="0" cy="0"/>
        </a:xfrm>
      </p:grpSpPr>
      <p:sp>
        <p:nvSpPr>
          <p:cNvPr id="60" name="Google Shape;60;p21"/>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1"/>
          <p:cNvSpPr txBox="1"/>
          <p:nvPr>
            <p:ph type="title"/>
          </p:nvPr>
        </p:nvSpPr>
        <p:spPr>
          <a:xfrm>
            <a:off x="461350" y="533400"/>
            <a:ext cx="2769600" cy="257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rgbClr val="FFFFFF"/>
                </a:solidFill>
              </a:defRPr>
            </a:lvl1pPr>
            <a:lvl2pPr lvl="1" algn="l">
              <a:lnSpc>
                <a:spcPct val="100000"/>
              </a:lnSpc>
              <a:spcBef>
                <a:spcPts val="0"/>
              </a:spcBef>
              <a:spcAft>
                <a:spcPts val="0"/>
              </a:spcAft>
              <a:buSzPts val="2800"/>
              <a:buNone/>
              <a:defRPr sz="3000">
                <a:solidFill>
                  <a:srgbClr val="FFFFFF"/>
                </a:solidFill>
              </a:defRPr>
            </a:lvl2pPr>
            <a:lvl3pPr lvl="2" algn="l">
              <a:lnSpc>
                <a:spcPct val="100000"/>
              </a:lnSpc>
              <a:spcBef>
                <a:spcPts val="0"/>
              </a:spcBef>
              <a:spcAft>
                <a:spcPts val="0"/>
              </a:spcAft>
              <a:buSzPts val="2800"/>
              <a:buNone/>
              <a:defRPr sz="3000">
                <a:solidFill>
                  <a:srgbClr val="FFFFFF"/>
                </a:solidFill>
              </a:defRPr>
            </a:lvl3pPr>
            <a:lvl4pPr lvl="3" algn="l">
              <a:lnSpc>
                <a:spcPct val="100000"/>
              </a:lnSpc>
              <a:spcBef>
                <a:spcPts val="0"/>
              </a:spcBef>
              <a:spcAft>
                <a:spcPts val="0"/>
              </a:spcAft>
              <a:buSzPts val="2800"/>
              <a:buNone/>
              <a:defRPr sz="3000">
                <a:solidFill>
                  <a:srgbClr val="FFFFFF"/>
                </a:solidFill>
              </a:defRPr>
            </a:lvl4pPr>
            <a:lvl5pPr lvl="4" algn="l">
              <a:lnSpc>
                <a:spcPct val="100000"/>
              </a:lnSpc>
              <a:spcBef>
                <a:spcPts val="0"/>
              </a:spcBef>
              <a:spcAft>
                <a:spcPts val="0"/>
              </a:spcAft>
              <a:buSzPts val="2800"/>
              <a:buNone/>
              <a:defRPr sz="3000">
                <a:solidFill>
                  <a:srgbClr val="FFFFFF"/>
                </a:solidFill>
              </a:defRPr>
            </a:lvl5pPr>
            <a:lvl6pPr lvl="5" algn="l">
              <a:lnSpc>
                <a:spcPct val="100000"/>
              </a:lnSpc>
              <a:spcBef>
                <a:spcPts val="0"/>
              </a:spcBef>
              <a:spcAft>
                <a:spcPts val="0"/>
              </a:spcAft>
              <a:buSzPts val="2800"/>
              <a:buNone/>
              <a:defRPr sz="3000">
                <a:solidFill>
                  <a:srgbClr val="FFFFFF"/>
                </a:solidFill>
              </a:defRPr>
            </a:lvl6pPr>
            <a:lvl7pPr lvl="6" algn="l">
              <a:lnSpc>
                <a:spcPct val="100000"/>
              </a:lnSpc>
              <a:spcBef>
                <a:spcPts val="0"/>
              </a:spcBef>
              <a:spcAft>
                <a:spcPts val="0"/>
              </a:spcAft>
              <a:buSzPts val="2800"/>
              <a:buNone/>
              <a:defRPr sz="3000">
                <a:solidFill>
                  <a:srgbClr val="FFFFFF"/>
                </a:solidFill>
              </a:defRPr>
            </a:lvl7pPr>
            <a:lvl8pPr lvl="7" algn="l">
              <a:lnSpc>
                <a:spcPct val="100000"/>
              </a:lnSpc>
              <a:spcBef>
                <a:spcPts val="0"/>
              </a:spcBef>
              <a:spcAft>
                <a:spcPts val="0"/>
              </a:spcAft>
              <a:buSzPts val="2800"/>
              <a:buNone/>
              <a:defRPr sz="3000">
                <a:solidFill>
                  <a:srgbClr val="FFFFFF"/>
                </a:solidFill>
              </a:defRPr>
            </a:lvl8pPr>
            <a:lvl9pPr lvl="8" algn="l">
              <a:lnSpc>
                <a:spcPct val="100000"/>
              </a:lnSpc>
              <a:spcBef>
                <a:spcPts val="0"/>
              </a:spcBef>
              <a:spcAft>
                <a:spcPts val="0"/>
              </a:spcAft>
              <a:buSzPts val="2800"/>
              <a:buNone/>
              <a:defRPr sz="3000">
                <a:solidFill>
                  <a:srgbClr val="FFFFFF"/>
                </a:solidFill>
              </a:defRPr>
            </a:lvl9pPr>
          </a:lstStyle>
          <a:p/>
        </p:txBody>
      </p:sp>
      <p:sp>
        <p:nvSpPr>
          <p:cNvPr id="62" name="Google Shape;62;p21"/>
          <p:cNvSpPr txBox="1"/>
          <p:nvPr>
            <p:ph idx="1" type="body"/>
          </p:nvPr>
        </p:nvSpPr>
        <p:spPr>
          <a:xfrm>
            <a:off x="461200" y="3182226"/>
            <a:ext cx="2769600" cy="1251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63" name="Google Shape;6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hyperlink" Target="https://www.flickr.com/photos/gozalewis/4565833940" TargetMode="External"/><Relationship Id="rId5" Type="http://schemas.openxmlformats.org/officeDocument/2006/relationships/image" Target="../media/image14.jpg"/><Relationship Id="rId6" Type="http://schemas.openxmlformats.org/officeDocument/2006/relationships/hyperlink" Target="https://publicdomainvectors.org/en/free-clipart/Rock-Paper-Scissors/51207.html" TargetMode="External"/><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www.flickr.com/photos/gozalewis/4565833940" TargetMode="External"/><Relationship Id="rId4" Type="http://schemas.openxmlformats.org/officeDocument/2006/relationships/image" Target="../media/image14.jpg"/><Relationship Id="rId5" Type="http://schemas.openxmlformats.org/officeDocument/2006/relationships/image" Target="../media/image13.png"/><Relationship Id="rId6" Type="http://schemas.openxmlformats.org/officeDocument/2006/relationships/hyperlink" Target="https://publicdomainvectors.org/en/free-clipart/Rock-Paper-Scissors/51207.html" TargetMode="External"/><Relationship Id="rId7"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www.flickr.com/photos/gozalewis/4565833940" TargetMode="External"/><Relationship Id="rId4" Type="http://schemas.openxmlformats.org/officeDocument/2006/relationships/image" Target="../media/image14.jpg"/><Relationship Id="rId5" Type="http://schemas.openxmlformats.org/officeDocument/2006/relationships/image" Target="../media/image11.png"/><Relationship Id="rId6" Type="http://schemas.openxmlformats.org/officeDocument/2006/relationships/hyperlink" Target="https://www.needpix.com/photo/97220/rock-paper-scissors-game-roshambo-paper-scissors-stone-ick-ack-ock-hand-game-hands-paper-rock" TargetMode="External"/><Relationship Id="rId7"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thebluediamondgallery.com/handwriting/m/motivation.html"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 name="Shape 105"/>
        <p:cNvGrpSpPr/>
        <p:nvPr/>
      </p:nvGrpSpPr>
      <p:grpSpPr>
        <a:xfrm>
          <a:off x="0" y="0"/>
          <a:ext cx="0" cy="0"/>
          <a:chOff x="0" y="0"/>
          <a:chExt cx="0" cy="0"/>
        </a:xfrm>
      </p:grpSpPr>
      <p:sp>
        <p:nvSpPr>
          <p:cNvPr id="106" name="Google Shape;106;p1"/>
          <p:cNvSpPr txBox="1"/>
          <p:nvPr>
            <p:ph type="ctrTitle"/>
          </p:nvPr>
        </p:nvSpPr>
        <p:spPr>
          <a:xfrm>
            <a:off x="1493775" y="1447250"/>
            <a:ext cx="6514200" cy="266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chemeClr val="lt2"/>
                </a:solidFill>
              </a:rPr>
              <a:t>DETECTION OF HAND GESTURES AS STONE PAPER AND SCISSOR</a:t>
            </a:r>
            <a:endParaRPr>
              <a:solidFill>
                <a:schemeClr val="lt2"/>
              </a:solidFill>
            </a:endParaRPr>
          </a:p>
        </p:txBody>
      </p:sp>
      <p:pic>
        <p:nvPicPr>
          <p:cNvPr id="107" name="Google Shape;107;p1"/>
          <p:cNvPicPr preferRelativeResize="0"/>
          <p:nvPr/>
        </p:nvPicPr>
        <p:blipFill rotWithShape="1">
          <a:blip r:embed="rId3">
            <a:alphaModFix/>
          </a:blip>
          <a:srcRect b="0" l="0" r="0" t="0"/>
          <a:stretch/>
        </p:blipFill>
        <p:spPr>
          <a:xfrm rot="530989">
            <a:off x="77000" y="277200"/>
            <a:ext cx="2371550" cy="171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a:t>
            </a:r>
            <a:endParaRPr/>
          </a:p>
        </p:txBody>
      </p:sp>
      <p:sp>
        <p:nvSpPr>
          <p:cNvPr id="179" name="Google Shape;179;p10"/>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GUI contains 3 buttons </a:t>
            </a:r>
            <a:endParaRPr/>
          </a:p>
          <a:p>
            <a:pPr indent="-342900" lvl="0" marL="457200" rtl="0" algn="l">
              <a:spcBef>
                <a:spcPts val="1600"/>
              </a:spcBef>
              <a:spcAft>
                <a:spcPts val="0"/>
              </a:spcAft>
              <a:buSzPts val="1800"/>
              <a:buAutoNum type="arabicPeriod"/>
            </a:pPr>
            <a:r>
              <a:rPr lang="en-GB"/>
              <a:t>Load Model</a:t>
            </a:r>
            <a:endParaRPr/>
          </a:p>
          <a:p>
            <a:pPr indent="0" lvl="0" marL="457200" rtl="0" algn="l">
              <a:spcBef>
                <a:spcPts val="1600"/>
              </a:spcBef>
              <a:spcAft>
                <a:spcPts val="0"/>
              </a:spcAft>
              <a:buNone/>
            </a:pPr>
            <a:r>
              <a:rPr lang="en-GB"/>
              <a:t>	Load model loads the image</a:t>
            </a:r>
            <a:endParaRPr/>
          </a:p>
          <a:p>
            <a:pPr indent="-342900" lvl="0" marL="457200" rtl="0" algn="l">
              <a:spcBef>
                <a:spcPts val="1600"/>
              </a:spcBef>
              <a:spcAft>
                <a:spcPts val="0"/>
              </a:spcAft>
              <a:buSzPts val="1800"/>
              <a:buAutoNum type="arabicPeriod"/>
            </a:pPr>
            <a:r>
              <a:rPr lang="en-GB"/>
              <a:t>Select Image</a:t>
            </a:r>
            <a:endParaRPr/>
          </a:p>
          <a:p>
            <a:pPr indent="0" lvl="0" marL="914400" rtl="0" algn="l">
              <a:spcBef>
                <a:spcPts val="1600"/>
              </a:spcBef>
              <a:spcAft>
                <a:spcPts val="0"/>
              </a:spcAft>
              <a:buNone/>
            </a:pPr>
            <a:r>
              <a:rPr lang="en-GB"/>
              <a:t>We can select desired image which we want to predict/classify</a:t>
            </a:r>
            <a:endParaRPr/>
          </a:p>
          <a:p>
            <a:pPr indent="-342900" lvl="0" marL="457200" rtl="0" algn="l">
              <a:spcBef>
                <a:spcPts val="1600"/>
              </a:spcBef>
              <a:spcAft>
                <a:spcPts val="0"/>
              </a:spcAft>
              <a:buSzPts val="1800"/>
              <a:buAutoNum type="arabicPeriod"/>
            </a:pPr>
            <a:r>
              <a:rPr lang="en-GB"/>
              <a:t>Predict</a:t>
            </a:r>
            <a:endParaRPr/>
          </a:p>
          <a:p>
            <a:pPr indent="0" lvl="0" marL="914400" rtl="0" algn="l">
              <a:spcBef>
                <a:spcPts val="1600"/>
              </a:spcBef>
              <a:spcAft>
                <a:spcPts val="1600"/>
              </a:spcAft>
              <a:buNone/>
            </a:pPr>
            <a:r>
              <a:rPr lang="en-GB"/>
              <a:t>Predict gives us output by Audio/Text format.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3" name="Shape 183"/>
        <p:cNvGrpSpPr/>
        <p:nvPr/>
      </p:nvGrpSpPr>
      <p:grpSpPr>
        <a:xfrm>
          <a:off x="0" y="0"/>
          <a:ext cx="0" cy="0"/>
          <a:chOff x="0" y="0"/>
          <a:chExt cx="0" cy="0"/>
        </a:xfrm>
      </p:grpSpPr>
      <p:sp>
        <p:nvSpPr>
          <p:cNvPr id="184" name="Google Shape;184;p31"/>
          <p:cNvSpPr txBox="1"/>
          <p:nvPr>
            <p:ph type="title"/>
          </p:nvPr>
        </p:nvSpPr>
        <p:spPr>
          <a:xfrm>
            <a:off x="381000" y="429625"/>
            <a:ext cx="8520600" cy="572700"/>
          </a:xfrm>
          <a:prstGeom prst="rect">
            <a:avLst/>
          </a:prstGeom>
          <a:noFill/>
          <a:ln>
            <a:noFill/>
          </a:ln>
        </p:spPr>
        <p:txBody>
          <a:bodyPr anchorCtr="0" anchor="t" bIns="91425" lIns="91425" spcFirstLastPara="1" rIns="91425" wrap="square" tIns="91425">
            <a:noAutofit/>
          </a:bodyPr>
          <a:lstStyle/>
          <a:p>
            <a:pPr indent="0" lvl="0" marL="2743200" rtl="0" algn="l">
              <a:lnSpc>
                <a:spcPct val="100000"/>
              </a:lnSpc>
              <a:spcBef>
                <a:spcPts val="0"/>
              </a:spcBef>
              <a:spcAft>
                <a:spcPts val="0"/>
              </a:spcAft>
              <a:buSzPts val="2800"/>
              <a:buNone/>
            </a:pPr>
            <a:r>
              <a:rPr b="1" lang="en-GB" sz="3600">
                <a:solidFill>
                  <a:srgbClr val="FFFFFF"/>
                </a:solidFill>
              </a:rPr>
              <a:t>LOAD MODEL</a:t>
            </a:r>
            <a:endParaRPr b="1" sz="3600">
              <a:solidFill>
                <a:srgbClr val="FFFFFF"/>
              </a:solidFill>
            </a:endParaRPr>
          </a:p>
        </p:txBody>
      </p:sp>
      <p:pic>
        <p:nvPicPr>
          <p:cNvPr descr="2.jpeg" id="185" name="Google Shape;185;p31"/>
          <p:cNvPicPr preferRelativeResize="0"/>
          <p:nvPr/>
        </p:nvPicPr>
        <p:blipFill rotWithShape="1">
          <a:blip r:embed="rId3">
            <a:alphaModFix/>
          </a:blip>
          <a:srcRect b="0" l="0" r="0" t="0"/>
          <a:stretch/>
        </p:blipFill>
        <p:spPr>
          <a:xfrm>
            <a:off x="138600" y="1448925"/>
            <a:ext cx="9005401" cy="3563800"/>
          </a:xfrm>
          <a:prstGeom prst="rect">
            <a:avLst/>
          </a:prstGeom>
          <a:noFill/>
          <a:ln>
            <a:noFill/>
          </a:ln>
        </p:spPr>
      </p:pic>
      <p:pic>
        <p:nvPicPr>
          <p:cNvPr id="186" name="Google Shape;186;p31">
            <a:hlinkClick r:id="rId4"/>
          </p:cNvPr>
          <p:cNvPicPr preferRelativeResize="0"/>
          <p:nvPr/>
        </p:nvPicPr>
        <p:blipFill rotWithShape="1">
          <a:blip r:embed="rId5">
            <a:alphaModFix/>
          </a:blip>
          <a:srcRect b="256450" l="-25949" r="25950" t="-256450"/>
          <a:stretch/>
        </p:blipFill>
        <p:spPr>
          <a:xfrm rot="834126">
            <a:off x="6993553" y="245067"/>
            <a:ext cx="2188668" cy="1219567"/>
          </a:xfrm>
          <a:prstGeom prst="rect">
            <a:avLst/>
          </a:prstGeom>
          <a:noFill/>
          <a:ln>
            <a:noFill/>
          </a:ln>
        </p:spPr>
      </p:pic>
      <p:pic>
        <p:nvPicPr>
          <p:cNvPr id="187" name="Google Shape;187;p31">
            <a:hlinkClick r:id="rId6"/>
          </p:cNvPr>
          <p:cNvPicPr preferRelativeResize="0"/>
          <p:nvPr/>
        </p:nvPicPr>
        <p:blipFill>
          <a:blip r:embed="rId7">
            <a:alphaModFix/>
          </a:blip>
          <a:stretch>
            <a:fillRect/>
          </a:stretch>
        </p:blipFill>
        <p:spPr>
          <a:xfrm>
            <a:off x="650775" y="2833550"/>
            <a:ext cx="6325300" cy="195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1" name="Shape 191"/>
        <p:cNvGrpSpPr/>
        <p:nvPr/>
      </p:nvGrpSpPr>
      <p:grpSpPr>
        <a:xfrm>
          <a:off x="0" y="0"/>
          <a:ext cx="0" cy="0"/>
          <a:chOff x="0" y="0"/>
          <a:chExt cx="0" cy="0"/>
        </a:xfrm>
      </p:grpSpPr>
      <p:sp>
        <p:nvSpPr>
          <p:cNvPr id="192" name="Google Shape;192;g7565ca3b09_0_484"/>
          <p:cNvSpPr txBox="1"/>
          <p:nvPr>
            <p:ph type="title"/>
          </p:nvPr>
        </p:nvSpPr>
        <p:spPr>
          <a:xfrm>
            <a:off x="381000" y="429625"/>
            <a:ext cx="8520600" cy="572700"/>
          </a:xfrm>
          <a:prstGeom prst="rect">
            <a:avLst/>
          </a:prstGeom>
          <a:noFill/>
          <a:ln>
            <a:noFill/>
          </a:ln>
        </p:spPr>
        <p:txBody>
          <a:bodyPr anchorCtr="0" anchor="t" bIns="91425" lIns="91425" spcFirstLastPara="1" rIns="91425" wrap="square" tIns="91425">
            <a:noAutofit/>
          </a:bodyPr>
          <a:lstStyle/>
          <a:p>
            <a:pPr indent="0" lvl="0" marL="2743200" rtl="0" algn="l">
              <a:lnSpc>
                <a:spcPct val="100000"/>
              </a:lnSpc>
              <a:spcBef>
                <a:spcPts val="0"/>
              </a:spcBef>
              <a:spcAft>
                <a:spcPts val="0"/>
              </a:spcAft>
              <a:buSzPts val="2800"/>
              <a:buNone/>
            </a:pPr>
            <a:r>
              <a:rPr b="1" lang="en-GB" sz="3600">
                <a:solidFill>
                  <a:srgbClr val="FFFFFF"/>
                </a:solidFill>
              </a:rPr>
              <a:t>SELECT FILE</a:t>
            </a:r>
            <a:endParaRPr b="1" sz="3600">
              <a:solidFill>
                <a:srgbClr val="FFFFFF"/>
              </a:solidFill>
            </a:endParaRPr>
          </a:p>
          <a:p>
            <a:pPr indent="0" lvl="0" marL="2743200" rtl="0" algn="l">
              <a:lnSpc>
                <a:spcPct val="100000"/>
              </a:lnSpc>
              <a:spcBef>
                <a:spcPts val="0"/>
              </a:spcBef>
              <a:spcAft>
                <a:spcPts val="0"/>
              </a:spcAft>
              <a:buSzPts val="2800"/>
              <a:buNone/>
            </a:pPr>
            <a:r>
              <a:t/>
            </a:r>
            <a:endParaRPr b="1" sz="3600">
              <a:solidFill>
                <a:srgbClr val="FFFFFF"/>
              </a:solidFill>
            </a:endParaRPr>
          </a:p>
        </p:txBody>
      </p:sp>
      <p:pic>
        <p:nvPicPr>
          <p:cNvPr id="193" name="Google Shape;193;g7565ca3b09_0_484">
            <a:hlinkClick r:id="rId3"/>
          </p:cNvPr>
          <p:cNvPicPr preferRelativeResize="0"/>
          <p:nvPr/>
        </p:nvPicPr>
        <p:blipFill rotWithShape="1">
          <a:blip r:embed="rId4">
            <a:alphaModFix/>
          </a:blip>
          <a:srcRect b="256450" l="-25949" r="25950" t="-256450"/>
          <a:stretch/>
        </p:blipFill>
        <p:spPr>
          <a:xfrm rot="834126">
            <a:off x="6993553" y="245067"/>
            <a:ext cx="2188668" cy="1219567"/>
          </a:xfrm>
          <a:prstGeom prst="rect">
            <a:avLst/>
          </a:prstGeom>
          <a:noFill/>
          <a:ln>
            <a:noFill/>
          </a:ln>
        </p:spPr>
      </p:pic>
      <p:pic>
        <p:nvPicPr>
          <p:cNvPr id="194" name="Google Shape;194;g7565ca3b09_0_484"/>
          <p:cNvPicPr preferRelativeResize="0"/>
          <p:nvPr/>
        </p:nvPicPr>
        <p:blipFill>
          <a:blip r:embed="rId5">
            <a:alphaModFix/>
          </a:blip>
          <a:stretch>
            <a:fillRect/>
          </a:stretch>
        </p:blipFill>
        <p:spPr>
          <a:xfrm>
            <a:off x="381000" y="1002325"/>
            <a:ext cx="8300450" cy="3944150"/>
          </a:xfrm>
          <a:prstGeom prst="rect">
            <a:avLst/>
          </a:prstGeom>
          <a:noFill/>
          <a:ln>
            <a:noFill/>
          </a:ln>
        </p:spPr>
      </p:pic>
      <p:pic>
        <p:nvPicPr>
          <p:cNvPr id="195" name="Google Shape;195;g7565ca3b09_0_484">
            <a:hlinkClick r:id="rId6"/>
          </p:cNvPr>
          <p:cNvPicPr preferRelativeResize="0"/>
          <p:nvPr/>
        </p:nvPicPr>
        <p:blipFill>
          <a:blip r:embed="rId7">
            <a:alphaModFix/>
          </a:blip>
          <a:stretch>
            <a:fillRect/>
          </a:stretch>
        </p:blipFill>
        <p:spPr>
          <a:xfrm>
            <a:off x="138600" y="-8"/>
            <a:ext cx="2875775" cy="23466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9" name="Shape 199"/>
        <p:cNvGrpSpPr/>
        <p:nvPr/>
      </p:nvGrpSpPr>
      <p:grpSpPr>
        <a:xfrm>
          <a:off x="0" y="0"/>
          <a:ext cx="0" cy="0"/>
          <a:chOff x="0" y="0"/>
          <a:chExt cx="0" cy="0"/>
        </a:xfrm>
      </p:grpSpPr>
      <p:sp>
        <p:nvSpPr>
          <p:cNvPr id="200" name="Google Shape;200;g7565ca3b09_0_519"/>
          <p:cNvSpPr txBox="1"/>
          <p:nvPr>
            <p:ph type="title"/>
          </p:nvPr>
        </p:nvSpPr>
        <p:spPr>
          <a:xfrm>
            <a:off x="381000" y="429625"/>
            <a:ext cx="8520600" cy="572700"/>
          </a:xfrm>
          <a:prstGeom prst="rect">
            <a:avLst/>
          </a:prstGeom>
          <a:noFill/>
          <a:ln>
            <a:noFill/>
          </a:ln>
        </p:spPr>
        <p:txBody>
          <a:bodyPr anchorCtr="0" anchor="t" bIns="91425" lIns="91425" spcFirstLastPara="1" rIns="91425" wrap="square" tIns="91425">
            <a:noAutofit/>
          </a:bodyPr>
          <a:lstStyle/>
          <a:p>
            <a:pPr indent="0" lvl="0" marL="2286000" rtl="0" algn="l">
              <a:lnSpc>
                <a:spcPct val="100000"/>
              </a:lnSpc>
              <a:spcBef>
                <a:spcPts val="0"/>
              </a:spcBef>
              <a:spcAft>
                <a:spcPts val="0"/>
              </a:spcAft>
              <a:buSzPts val="2800"/>
              <a:buNone/>
            </a:pPr>
            <a:r>
              <a:rPr b="1" lang="en-GB" sz="3600">
                <a:solidFill>
                  <a:srgbClr val="FFFFFF"/>
                </a:solidFill>
              </a:rPr>
              <a:t>Predict the Image</a:t>
            </a:r>
            <a:endParaRPr b="1" sz="3600">
              <a:solidFill>
                <a:srgbClr val="FFFFFF"/>
              </a:solidFill>
            </a:endParaRPr>
          </a:p>
          <a:p>
            <a:pPr indent="0" lvl="0" marL="2743200" rtl="0" algn="l">
              <a:lnSpc>
                <a:spcPct val="100000"/>
              </a:lnSpc>
              <a:spcBef>
                <a:spcPts val="0"/>
              </a:spcBef>
              <a:spcAft>
                <a:spcPts val="0"/>
              </a:spcAft>
              <a:buSzPts val="2800"/>
              <a:buNone/>
            </a:pPr>
            <a:r>
              <a:t/>
            </a:r>
            <a:endParaRPr b="1" sz="3600">
              <a:solidFill>
                <a:srgbClr val="FFFFFF"/>
              </a:solidFill>
            </a:endParaRPr>
          </a:p>
        </p:txBody>
      </p:sp>
      <p:pic>
        <p:nvPicPr>
          <p:cNvPr id="201" name="Google Shape;201;g7565ca3b09_0_519">
            <a:hlinkClick r:id="rId3"/>
          </p:cNvPr>
          <p:cNvPicPr preferRelativeResize="0"/>
          <p:nvPr/>
        </p:nvPicPr>
        <p:blipFill rotWithShape="1">
          <a:blip r:embed="rId4">
            <a:alphaModFix/>
          </a:blip>
          <a:srcRect b="256450" l="-25949" r="25950" t="-256450"/>
          <a:stretch/>
        </p:blipFill>
        <p:spPr>
          <a:xfrm rot="834126">
            <a:off x="6993553" y="245067"/>
            <a:ext cx="2188668" cy="1219567"/>
          </a:xfrm>
          <a:prstGeom prst="rect">
            <a:avLst/>
          </a:prstGeom>
          <a:noFill/>
          <a:ln>
            <a:noFill/>
          </a:ln>
        </p:spPr>
      </p:pic>
      <p:pic>
        <p:nvPicPr>
          <p:cNvPr id="202" name="Google Shape;202;g7565ca3b09_0_519"/>
          <p:cNvPicPr preferRelativeResize="0"/>
          <p:nvPr/>
        </p:nvPicPr>
        <p:blipFill>
          <a:blip r:embed="rId5">
            <a:alphaModFix/>
          </a:blip>
          <a:stretch>
            <a:fillRect/>
          </a:stretch>
        </p:blipFill>
        <p:spPr>
          <a:xfrm>
            <a:off x="231000" y="1124175"/>
            <a:ext cx="8670601" cy="3957725"/>
          </a:xfrm>
          <a:prstGeom prst="rect">
            <a:avLst/>
          </a:prstGeom>
          <a:noFill/>
          <a:ln>
            <a:noFill/>
          </a:ln>
        </p:spPr>
      </p:pic>
      <p:pic>
        <p:nvPicPr>
          <p:cNvPr id="203" name="Google Shape;203;g7565ca3b09_0_519">
            <a:hlinkClick r:id="rId6"/>
          </p:cNvPr>
          <p:cNvPicPr preferRelativeResize="0"/>
          <p:nvPr/>
        </p:nvPicPr>
        <p:blipFill>
          <a:blip r:embed="rId7">
            <a:alphaModFix/>
          </a:blip>
          <a:stretch>
            <a:fillRect/>
          </a:stretch>
        </p:blipFill>
        <p:spPr>
          <a:xfrm>
            <a:off x="3095350" y="2256075"/>
            <a:ext cx="5270851" cy="2571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213257" y="101009"/>
            <a:ext cx="8647208" cy="35973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HOW IT WILL BE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128750" y="394200"/>
            <a:ext cx="6886500" cy="141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GB"/>
              <a:t>WHY THIS PROJECT?</a:t>
            </a:r>
            <a:endParaRPr/>
          </a:p>
        </p:txBody>
      </p:sp>
      <p:sp>
        <p:nvSpPr>
          <p:cNvPr id="113" name="Google Shape;113;p2"/>
          <p:cNvSpPr txBox="1"/>
          <p:nvPr>
            <p:ph idx="1" type="body"/>
          </p:nvPr>
        </p:nvSpPr>
        <p:spPr>
          <a:xfrm>
            <a:off x="1128750" y="2225463"/>
            <a:ext cx="6886500" cy="219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a:solidFill>
                  <a:srgbClr val="000000"/>
                </a:solidFill>
              </a:rPr>
              <a:t>Using this project we generate a deep learning model which can detect the human gestures. By expanding the scope of this project we can do further work on object detection which can help us to make various real life products related to computer vision like</a:t>
            </a:r>
            <a:endParaRPr b="1">
              <a:solidFill>
                <a:srgbClr val="000000"/>
              </a:solidFill>
            </a:endParaRPr>
          </a:p>
          <a:p>
            <a:pPr indent="0" lvl="0" marL="0" rtl="0" algn="ctr">
              <a:lnSpc>
                <a:spcPct val="115000"/>
              </a:lnSpc>
              <a:spcBef>
                <a:spcPts val="0"/>
              </a:spcBef>
              <a:spcAft>
                <a:spcPts val="0"/>
              </a:spcAft>
              <a:buClr>
                <a:schemeClr val="dk1"/>
              </a:buClr>
              <a:buSzPts val="1100"/>
              <a:buFont typeface="Arial"/>
              <a:buNone/>
            </a:pPr>
            <a:r>
              <a:rPr b="1" lang="en-GB">
                <a:solidFill>
                  <a:srgbClr val="000000"/>
                </a:solidFill>
              </a:rPr>
              <a:t>Traffic control System</a:t>
            </a:r>
            <a:endParaRPr b="1">
              <a:solidFill>
                <a:srgbClr val="000000"/>
              </a:solidFill>
            </a:endParaRPr>
          </a:p>
          <a:p>
            <a:pPr indent="0" lvl="0" marL="0" rtl="0" algn="ctr">
              <a:lnSpc>
                <a:spcPct val="115000"/>
              </a:lnSpc>
              <a:spcBef>
                <a:spcPts val="1600"/>
              </a:spcBef>
              <a:spcAft>
                <a:spcPts val="1600"/>
              </a:spcAft>
              <a:buSzPts val="1600"/>
              <a:buNone/>
            </a:pPr>
            <a:r>
              <a:t/>
            </a:r>
            <a:endParaRPr/>
          </a:p>
        </p:txBody>
      </p:sp>
      <p:pic>
        <p:nvPicPr>
          <p:cNvPr id="114" name="Google Shape;114;p2"/>
          <p:cNvPicPr preferRelativeResize="0"/>
          <p:nvPr/>
        </p:nvPicPr>
        <p:blipFill rotWithShape="1">
          <a:blip r:embed="rId3">
            <a:alphaModFix/>
          </a:blip>
          <a:srcRect b="0" l="0" r="0" t="0"/>
          <a:stretch/>
        </p:blipFill>
        <p:spPr>
          <a:xfrm>
            <a:off x="6948225" y="0"/>
            <a:ext cx="2195775" cy="2197200"/>
          </a:xfrm>
          <a:prstGeom prst="rect">
            <a:avLst/>
          </a:prstGeom>
          <a:noFill/>
          <a:ln>
            <a:noFill/>
          </a:ln>
        </p:spPr>
      </p:pic>
      <p:pic>
        <p:nvPicPr>
          <p:cNvPr id="115" name="Google Shape;115;p2"/>
          <p:cNvPicPr preferRelativeResize="0"/>
          <p:nvPr/>
        </p:nvPicPr>
        <p:blipFill rotWithShape="1">
          <a:blip r:embed="rId4">
            <a:alphaModFix/>
          </a:blip>
          <a:srcRect b="0" l="0" r="0" t="0"/>
          <a:stretch/>
        </p:blipFill>
        <p:spPr>
          <a:xfrm rot="696075">
            <a:off x="338800" y="3297800"/>
            <a:ext cx="1832577" cy="167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3">
            <a:hlinkClick r:id="rId3"/>
          </p:cNvPr>
          <p:cNvPicPr preferRelativeResize="0"/>
          <p:nvPr/>
        </p:nvPicPr>
        <p:blipFill rotWithShape="1">
          <a:blip r:embed="rId4">
            <a:alphaModFix amt="80000"/>
          </a:blip>
          <a:srcRect b="7813" l="0" r="0" t="7812"/>
          <a:stretch/>
        </p:blipFill>
        <p:spPr>
          <a:xfrm>
            <a:off x="0" y="0"/>
            <a:ext cx="9144003" cy="5143496"/>
          </a:xfrm>
          <a:prstGeom prst="rect">
            <a:avLst/>
          </a:prstGeom>
          <a:noFill/>
          <a:ln>
            <a:noFill/>
          </a:ln>
        </p:spPr>
      </p:pic>
      <p:sp>
        <p:nvSpPr>
          <p:cNvPr id="121" name="Google Shape;121;p3"/>
          <p:cNvSpPr txBox="1"/>
          <p:nvPr>
            <p:ph idx="1" type="body"/>
          </p:nvPr>
        </p:nvSpPr>
        <p:spPr>
          <a:xfrm>
            <a:off x="733900" y="787700"/>
            <a:ext cx="7537500" cy="4062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2400"/>
              <a:buNone/>
            </a:pPr>
            <a:r>
              <a:rPr b="1" lang="en-GB">
                <a:solidFill>
                  <a:srgbClr val="000000"/>
                </a:solidFill>
              </a:rPr>
              <a:t>We have been motivated by a lot of work that has been done recently on computer vision. We worked on this project to work further on computer vision and object detection.</a:t>
            </a:r>
            <a:endParaRPr b="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4"/>
          <p:cNvSpPr/>
          <p:nvPr/>
        </p:nvSpPr>
        <p:spPr>
          <a:xfrm>
            <a:off x="475975" y="4010999"/>
            <a:ext cx="8193275" cy="915312"/>
          </a:xfrm>
          <a:prstGeom prst="rect">
            <a:avLst/>
          </a:prstGeom>
        </p:spPr>
        <p:txBody>
          <a:bodyPr>
            <a:prstTxWarp prst="textPlain"/>
          </a:bodyPr>
          <a:lstStyle/>
          <a:p>
            <a:pPr lvl="0" algn="ctr"/>
            <a:r>
              <a:rPr b="0" i="0">
                <a:ln>
                  <a:noFill/>
                </a:ln>
                <a:solidFill>
                  <a:srgbClr val="D686E4"/>
                </a:solidFill>
                <a:latin typeface="Arial"/>
              </a:rPr>
              <a:t>CHALLENGES</a:t>
            </a:r>
          </a:p>
        </p:txBody>
      </p:sp>
      <p:grpSp>
        <p:nvGrpSpPr>
          <p:cNvPr id="127" name="Google Shape;127;p4"/>
          <p:cNvGrpSpPr/>
          <p:nvPr/>
        </p:nvGrpSpPr>
        <p:grpSpPr>
          <a:xfrm>
            <a:off x="1723848" y="-198833"/>
            <a:ext cx="4639166" cy="3719618"/>
            <a:chOff x="1524323" y="145267"/>
            <a:chExt cx="4639166" cy="3719618"/>
          </a:xfrm>
        </p:grpSpPr>
        <p:sp>
          <p:nvSpPr>
            <p:cNvPr id="128" name="Google Shape;128;p4"/>
            <p:cNvSpPr/>
            <p:nvPr/>
          </p:nvSpPr>
          <p:spPr>
            <a:xfrm rot="-6598685">
              <a:off x="1976900" y="1298501"/>
              <a:ext cx="2043256" cy="2394397"/>
            </a:xfrm>
            <a:prstGeom prst="ellipse">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51561"/>
                </a:solidFill>
                <a:latin typeface="Arial"/>
                <a:ea typeface="Arial"/>
                <a:cs typeface="Arial"/>
                <a:sym typeface="Arial"/>
              </a:endParaRPr>
            </a:p>
          </p:txBody>
        </p:sp>
        <p:sp>
          <p:nvSpPr>
            <p:cNvPr id="129" name="Google Shape;129;p4"/>
            <p:cNvSpPr/>
            <p:nvPr/>
          </p:nvSpPr>
          <p:spPr>
            <a:xfrm rot="-3205713">
              <a:off x="4146337" y="480716"/>
              <a:ext cx="1681703" cy="1681703"/>
            </a:xfrm>
            <a:prstGeom prst="ellipse">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Arial"/>
                  <a:ea typeface="Arial"/>
                  <a:cs typeface="Arial"/>
                  <a:sym typeface="Arial"/>
                </a:rPr>
                <a:t>Cartoon images as training set</a:t>
              </a:r>
              <a:endParaRPr b="0" i="0" sz="1400" u="none" cap="none" strike="noStrike">
                <a:solidFill>
                  <a:srgbClr val="FFFFFF"/>
                </a:solidFill>
                <a:latin typeface="Arial"/>
                <a:ea typeface="Arial"/>
                <a:cs typeface="Arial"/>
                <a:sym typeface="Arial"/>
              </a:endParaRPr>
            </a:p>
          </p:txBody>
        </p:sp>
        <p:sp>
          <p:nvSpPr>
            <p:cNvPr id="130" name="Google Shape;130;p4"/>
            <p:cNvSpPr/>
            <p:nvPr/>
          </p:nvSpPr>
          <p:spPr>
            <a:xfrm rot="-6597701">
              <a:off x="3267625" y="1113818"/>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4"/>
          <p:cNvSpPr/>
          <p:nvPr/>
        </p:nvSpPr>
        <p:spPr>
          <a:xfrm rot="-6598685">
            <a:off x="3911100" y="1645001"/>
            <a:ext cx="2043256" cy="2394397"/>
          </a:xfrm>
          <a:prstGeom prst="ellipse">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51561"/>
              </a:solidFill>
              <a:latin typeface="Arial"/>
              <a:ea typeface="Arial"/>
              <a:cs typeface="Arial"/>
              <a:sym typeface="Arial"/>
            </a:endParaRPr>
          </a:p>
        </p:txBody>
      </p:sp>
      <p:sp>
        <p:nvSpPr>
          <p:cNvPr id="132" name="Google Shape;132;p4"/>
          <p:cNvSpPr txBox="1"/>
          <p:nvPr/>
        </p:nvSpPr>
        <p:spPr>
          <a:xfrm>
            <a:off x="4001375" y="2314350"/>
            <a:ext cx="1862700" cy="11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FFFFFF"/>
                </a:solidFill>
                <a:latin typeface="Roboto"/>
                <a:ea typeface="Roboto"/>
                <a:cs typeface="Roboto"/>
                <a:sym typeface="Roboto"/>
              </a:rPr>
              <a:t>Extract Best Features For Better Detection.</a:t>
            </a:r>
            <a:endParaRPr b="0" i="0" sz="1500" u="none" cap="none" strike="noStrike">
              <a:solidFill>
                <a:srgbClr val="FFFFFF"/>
              </a:solidFill>
              <a:latin typeface="Roboto"/>
              <a:ea typeface="Roboto"/>
              <a:cs typeface="Roboto"/>
              <a:sym typeface="Roboto"/>
            </a:endParaRPr>
          </a:p>
        </p:txBody>
      </p:sp>
      <p:sp>
        <p:nvSpPr>
          <p:cNvPr id="133" name="Google Shape;133;p4"/>
          <p:cNvSpPr txBox="1"/>
          <p:nvPr/>
        </p:nvSpPr>
        <p:spPr>
          <a:xfrm>
            <a:off x="2138675" y="1597600"/>
            <a:ext cx="1862700" cy="11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rgbClr val="FFFFFF"/>
                </a:solidFill>
                <a:latin typeface="Roboto"/>
                <a:ea typeface="Roboto"/>
                <a:cs typeface="Roboto"/>
                <a:sym typeface="Roboto"/>
              </a:rPr>
              <a:t>Smaller dataset was the challenge</a:t>
            </a:r>
            <a:endParaRPr b="0" i="0" sz="15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Roboto"/>
              <a:ea typeface="Roboto"/>
              <a:cs typeface="Roboto"/>
              <a:sym typeface="Roboto"/>
            </a:endParaRPr>
          </a:p>
        </p:txBody>
      </p:sp>
      <p:sp>
        <p:nvSpPr>
          <p:cNvPr id="134" name="Google Shape;134;p4"/>
          <p:cNvSpPr/>
          <p:nvPr/>
        </p:nvSpPr>
        <p:spPr>
          <a:xfrm rot="-6597701">
            <a:off x="1693275" y="1325568"/>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rot="-6597701">
            <a:off x="6652725" y="2192343"/>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rot="-6597701">
            <a:off x="2474325" y="371568"/>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rot="-6597701">
            <a:off x="1269425" y="2901943"/>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rot="-6597701">
            <a:off x="7624975" y="974268"/>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rot="-6597701">
            <a:off x="8051200" y="3208068"/>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rot="-6597701">
            <a:off x="514550" y="513568"/>
            <a:ext cx="274172" cy="274172"/>
          </a:xfrm>
          <a:prstGeom prst="ellipse">
            <a:avLst/>
          </a:prstGeom>
          <a:solidFill>
            <a:srgbClr val="D6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GB" sz="1600">
                <a:solidFill>
                  <a:srgbClr val="222222"/>
                </a:solidFill>
                <a:highlight>
                  <a:srgbClr val="FFFFFF"/>
                </a:highlight>
                <a:latin typeface="Roboto"/>
                <a:ea typeface="Roboto"/>
                <a:cs typeface="Roboto"/>
                <a:sym typeface="Roboto"/>
              </a:rPr>
              <a:t>Computer vision is an interdisciplinary scientific field that deals with how computers can be made to gain high-level understanding from digital images or videos.</a:t>
            </a:r>
            <a:endParaRPr sz="1600">
              <a:latin typeface="Roboto"/>
              <a:ea typeface="Roboto"/>
              <a:cs typeface="Roboto"/>
              <a:sym typeface="Roboto"/>
            </a:endParaRPr>
          </a:p>
        </p:txBody>
      </p:sp>
      <p:sp>
        <p:nvSpPr>
          <p:cNvPr id="146" name="Google Shape;146;p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COMPUTER VISION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6"/>
          <p:cNvSpPr txBox="1"/>
          <p:nvPr>
            <p:ph type="title"/>
          </p:nvPr>
        </p:nvSpPr>
        <p:spPr>
          <a:xfrm>
            <a:off x="311700" y="186850"/>
            <a:ext cx="3138600" cy="212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GB"/>
              <a:t>CONVOLUTIONAL NEURAL NETWORKS (DEEP LEARNING)</a:t>
            </a:r>
            <a:endParaRPr/>
          </a:p>
        </p:txBody>
      </p:sp>
      <p:sp>
        <p:nvSpPr>
          <p:cNvPr id="152" name="Google Shape;152;p6"/>
          <p:cNvSpPr txBox="1"/>
          <p:nvPr>
            <p:ph idx="1" type="body"/>
          </p:nvPr>
        </p:nvSpPr>
        <p:spPr>
          <a:xfrm>
            <a:off x="311700" y="2447850"/>
            <a:ext cx="3256500" cy="212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GB" sz="1600">
                <a:solidFill>
                  <a:srgbClr val="222222"/>
                </a:solidFill>
                <a:highlight>
                  <a:srgbClr val="FFFFFF"/>
                </a:highlight>
                <a:latin typeface="Roboto"/>
                <a:ea typeface="Roboto"/>
                <a:cs typeface="Roboto"/>
                <a:sym typeface="Roboto"/>
              </a:rPr>
              <a:t>In deep learning, a convolutional neural network is a class of deep neural networks, most Commonly applied to analyzing visual imagery.</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7"/>
          <p:cNvSpPr txBox="1"/>
          <p:nvPr>
            <p:ph type="title"/>
          </p:nvPr>
        </p:nvSpPr>
        <p:spPr>
          <a:xfrm>
            <a:off x="233600" y="829550"/>
            <a:ext cx="2566200" cy="89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GB"/>
              <a:t>DATASET</a:t>
            </a:r>
            <a:endParaRPr/>
          </a:p>
        </p:txBody>
      </p:sp>
      <p:sp>
        <p:nvSpPr>
          <p:cNvPr id="158" name="Google Shape;158;p7"/>
          <p:cNvSpPr txBox="1"/>
          <p:nvPr>
            <p:ph idx="1" type="body"/>
          </p:nvPr>
        </p:nvSpPr>
        <p:spPr>
          <a:xfrm>
            <a:off x="233600" y="1798300"/>
            <a:ext cx="2566200" cy="29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600">
                <a:latin typeface="Roboto"/>
                <a:ea typeface="Roboto"/>
                <a:cs typeface="Roboto"/>
                <a:sym typeface="Roboto"/>
              </a:rPr>
              <a:t>Images from the dataset of various hand gestures in varying illumination. And also some augmented dataset is also generated which will generate further images by rotating the images. </a:t>
            </a:r>
            <a:endParaRPr sz="1600">
              <a:latin typeface="Roboto"/>
              <a:ea typeface="Roboto"/>
              <a:cs typeface="Roboto"/>
              <a:sym typeface="Roboto"/>
            </a:endParaRPr>
          </a:p>
          <a:p>
            <a:pPr indent="0" lvl="0" marL="0" rtl="0" algn="l">
              <a:lnSpc>
                <a:spcPct val="115000"/>
              </a:lnSpc>
              <a:spcBef>
                <a:spcPts val="1600"/>
              </a:spcBef>
              <a:spcAft>
                <a:spcPts val="1600"/>
              </a:spcAft>
              <a:buSzPts val="1400"/>
              <a:buNone/>
            </a:pPr>
            <a:r>
              <a:t/>
            </a:r>
            <a:endParaRPr sz="1600">
              <a:solidFill>
                <a:srgbClr val="FFFFFF"/>
              </a:solidFill>
              <a:latin typeface="Roboto"/>
              <a:ea typeface="Roboto"/>
              <a:cs typeface="Roboto"/>
              <a:sym typeface="Roboto"/>
            </a:endParaRPr>
          </a:p>
        </p:txBody>
      </p:sp>
      <p:pic>
        <p:nvPicPr>
          <p:cNvPr id="159" name="Google Shape;159;p7"/>
          <p:cNvPicPr preferRelativeResize="0"/>
          <p:nvPr/>
        </p:nvPicPr>
        <p:blipFill rotWithShape="1">
          <a:blip r:embed="rId3">
            <a:alphaModFix/>
          </a:blip>
          <a:srcRect b="0" l="0" r="0" t="0"/>
          <a:stretch/>
        </p:blipFill>
        <p:spPr>
          <a:xfrm>
            <a:off x="3264725" y="155875"/>
            <a:ext cx="5759500" cy="461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8"/>
          <p:cNvSpPr txBox="1"/>
          <p:nvPr>
            <p:ph type="title"/>
          </p:nvPr>
        </p:nvSpPr>
        <p:spPr>
          <a:xfrm>
            <a:off x="233600" y="829550"/>
            <a:ext cx="2566200" cy="89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GB"/>
              <a:t>SUMMARY OF MODEL</a:t>
            </a:r>
            <a:endParaRPr/>
          </a:p>
        </p:txBody>
      </p:sp>
      <p:pic>
        <p:nvPicPr>
          <p:cNvPr id="165" name="Google Shape;165;p8"/>
          <p:cNvPicPr preferRelativeResize="0"/>
          <p:nvPr/>
        </p:nvPicPr>
        <p:blipFill rotWithShape="1">
          <a:blip r:embed="rId3">
            <a:alphaModFix/>
          </a:blip>
          <a:srcRect b="0" l="0" r="0" t="0"/>
          <a:stretch/>
        </p:blipFill>
        <p:spPr>
          <a:xfrm>
            <a:off x="3193250" y="0"/>
            <a:ext cx="5732876" cy="5143501"/>
          </a:xfrm>
          <a:prstGeom prst="rect">
            <a:avLst/>
          </a:prstGeom>
          <a:noFill/>
          <a:ln>
            <a:noFill/>
          </a:ln>
        </p:spPr>
      </p:pic>
      <p:pic>
        <p:nvPicPr>
          <p:cNvPr id="166" name="Google Shape;166;p8"/>
          <p:cNvPicPr preferRelativeResize="0"/>
          <p:nvPr/>
        </p:nvPicPr>
        <p:blipFill rotWithShape="1">
          <a:blip r:embed="rId4">
            <a:alphaModFix/>
          </a:blip>
          <a:srcRect b="0" l="0" r="0" t="0"/>
          <a:stretch/>
        </p:blipFill>
        <p:spPr>
          <a:xfrm>
            <a:off x="3048500" y="0"/>
            <a:ext cx="60955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9"/>
          <p:cNvSpPr txBox="1"/>
          <p:nvPr>
            <p:ph type="title"/>
          </p:nvPr>
        </p:nvSpPr>
        <p:spPr>
          <a:xfrm>
            <a:off x="233600" y="829550"/>
            <a:ext cx="2566200" cy="89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GB"/>
              <a:t>GRAPH OF TRAINING AND VALIDATION ACCURACY AT EACH EPOCH</a:t>
            </a:r>
            <a:endParaRPr/>
          </a:p>
        </p:txBody>
      </p:sp>
      <p:sp>
        <p:nvSpPr>
          <p:cNvPr id="172" name="Google Shape;172;p9"/>
          <p:cNvSpPr txBox="1"/>
          <p:nvPr>
            <p:ph idx="1" type="body"/>
          </p:nvPr>
        </p:nvSpPr>
        <p:spPr>
          <a:xfrm>
            <a:off x="233600" y="1798300"/>
            <a:ext cx="2566200" cy="29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GB"/>
              <a:t>We have got 95.43% accuracy on test set and 98.10% accuracy on training set after 25 epochs.</a:t>
            </a:r>
            <a:endParaRPr/>
          </a:p>
        </p:txBody>
      </p:sp>
      <p:pic>
        <p:nvPicPr>
          <p:cNvPr id="173" name="Google Shape;173;p9"/>
          <p:cNvPicPr preferRelativeResize="0"/>
          <p:nvPr/>
        </p:nvPicPr>
        <p:blipFill rotWithShape="1">
          <a:blip r:embed="rId3">
            <a:alphaModFix/>
          </a:blip>
          <a:srcRect b="0" l="0" r="0" t="0"/>
          <a:stretch/>
        </p:blipFill>
        <p:spPr>
          <a:xfrm rot="513728">
            <a:off x="3277174" y="717703"/>
            <a:ext cx="5579952" cy="37007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Danish Bansal</dc:creator>
</cp:coreProperties>
</file>