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80" r:id="rId4"/>
    <p:sldId id="276" r:id="rId5"/>
    <p:sldId id="302" r:id="rId6"/>
    <p:sldId id="303" r:id="rId7"/>
    <p:sldId id="304" r:id="rId8"/>
    <p:sldId id="306" r:id="rId9"/>
    <p:sldId id="307" r:id="rId10"/>
    <p:sldId id="308" r:id="rId11"/>
    <p:sldId id="312" r:id="rId12"/>
    <p:sldId id="313" r:id="rId13"/>
    <p:sldId id="314" r:id="rId14"/>
    <p:sldId id="315" r:id="rId15"/>
    <p:sldId id="309" r:id="rId16"/>
    <p:sldId id="310" r:id="rId17"/>
    <p:sldId id="311" r:id="rId18"/>
    <p:sldId id="316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180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JAVA SE</a:t>
            </a:r>
          </a:p>
          <a:p>
            <a:r>
              <a:rPr lang="en-US" sz="4400" dirty="0" smtClean="0"/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QUIZ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9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/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/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Correct Answer: No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JRE can only be used to run a Java application . It doesn’t contain the </a:t>
            </a:r>
            <a:r>
              <a:rPr lang="en-US" sz="2600" b="1" dirty="0" err="1" smtClean="0">
                <a:solidFill>
                  <a:schemeClr val="tx1"/>
                </a:solidFill>
              </a:rPr>
              <a:t>javac</a:t>
            </a:r>
            <a:r>
              <a:rPr lang="en-US" sz="2600" b="1" dirty="0" smtClean="0">
                <a:solidFill>
                  <a:schemeClr val="tx1"/>
                </a:solidFill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Does every method has to be public , static and void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No , it is not a compulsion. This is only with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main() </a:t>
            </a:r>
            <a:r>
              <a:rPr lang="en-US" sz="2400" b="1" dirty="0" smtClean="0"/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etho</a:t>
            </a:r>
            <a:r>
              <a:rPr lang="en-US" sz="2400" b="1" dirty="0" smtClean="0"/>
              <a:t>d that we have to make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public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C00000"/>
                </a:solidFill>
              </a:rPr>
              <a:t>static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void</a:t>
            </a:r>
            <a:r>
              <a:rPr lang="en-US" sz="2400" b="1" dirty="0" smtClean="0"/>
              <a:t> . All other methods have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declarations as decided by the programmer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Will a java program compile without main( )?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Yes, because </a:t>
            </a:r>
            <a:r>
              <a:rPr lang="en-US" sz="2400" b="1" dirty="0" smtClean="0">
                <a:solidFill>
                  <a:srgbClr val="C00000"/>
                </a:solidFill>
              </a:rPr>
              <a:t>main( ) </a:t>
            </a:r>
            <a:r>
              <a:rPr lang="en-US" sz="2400" b="1" dirty="0" smtClean="0">
                <a:solidFill>
                  <a:schemeClr val="tx1"/>
                </a:solidFill>
              </a:rPr>
              <a:t>is not needed for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compilation . But is used for execution of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code. So we can compile a java program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without </a:t>
            </a:r>
            <a:r>
              <a:rPr lang="en-US" sz="2400" b="1" dirty="0" smtClean="0">
                <a:solidFill>
                  <a:srgbClr val="C00000"/>
                </a:solidFill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</a:rPr>
              <a:t>, but we cannot run it.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of the following are correct declarations of main( ) for java compiler?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A.    public static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B.    static public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C.    public static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D.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E.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G.    static public void main(String [ ] x)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Answer:</a:t>
            </a:r>
            <a:r>
              <a:rPr lang="en-US" sz="2400" dirty="0" smtClean="0"/>
              <a:t> All are correct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of the following are correct declarations of main( ) for JVM?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A.    public static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B.    static public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C.    public static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D.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E.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G.    static public void main(String [ ] x)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Answer:</a:t>
            </a:r>
            <a:r>
              <a:rPr lang="en-US" sz="2400" dirty="0" smtClean="0"/>
              <a:t> A,B,E,G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14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Which component is used to compile, debug and execute java program?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D) JRE</a:t>
            </a:r>
            <a:endParaRPr lang="en-US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/>
              <a:t>Correct Answer: B</a:t>
            </a:r>
            <a:endParaRPr lang="en-US" sz="26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15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Which component is used to convert </a:t>
            </a:r>
            <a:r>
              <a:rPr lang="en-IN" b="1" dirty="0" err="1" smtClean="0">
                <a:solidFill>
                  <a:schemeClr val="tx1"/>
                </a:solidFill>
              </a:rPr>
              <a:t>bytecode</a:t>
            </a:r>
            <a:r>
              <a:rPr lang="en-IN" b="1" dirty="0" smtClean="0">
                <a:solidFill>
                  <a:schemeClr val="tx1"/>
                </a:solidFill>
              </a:rPr>
              <a:t> to machine specific code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D) JRE</a:t>
            </a:r>
            <a:endParaRPr lang="en-US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/>
              <a:t>Correct Answer: A</a:t>
            </a:r>
            <a:endParaRPr lang="en-US" sz="26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16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Which component is used to provide a platform to run a java program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/>
              <a:t>D) JRE</a:t>
            </a:r>
            <a:endParaRPr lang="en-US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/>
              <a:t>Correct Answer: D</a:t>
            </a:r>
            <a:endParaRPr lang="en-US" sz="26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How many .class files would be generated for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b="1" dirty="0" smtClean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18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should be the name of the program: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b="1" dirty="0" smtClean="0">
                <a:solidFill>
                  <a:srgbClr val="FF0000"/>
                </a:solidFill>
              </a:rPr>
              <a:t>Although we can give any name but it is preferred to give the same name as the class which contains main( )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1520" y="1905000"/>
            <a:ext cx="8663880" cy="4673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274320" lvl="1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1928802"/>
            <a:ext cx="150019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(32 bit)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58" y="3643314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(64 bit)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428860" y="1928802"/>
            <a:ext cx="148590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00562" y="1928802"/>
            <a:ext cx="141446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572264" y="1928802"/>
            <a:ext cx="157163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Windows(32 bit)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500298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28596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Windows(32 bit)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500298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15140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6715140" y="5286388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643438" y="3643314"/>
            <a:ext cx="12715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4500562" y="5357826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(64 bit)</a:t>
            </a:r>
            <a:endParaRPr lang="en-IN" dirty="0"/>
          </a:p>
        </p:txBody>
      </p:sp>
      <p:sp>
        <p:nvSpPr>
          <p:cNvPr id="17" name="Rectangular Callout 16"/>
          <p:cNvSpPr/>
          <p:nvPr/>
        </p:nvSpPr>
        <p:spPr>
          <a:xfrm>
            <a:off x="7215206" y="857232"/>
            <a:ext cx="1928794" cy="857256"/>
          </a:xfrm>
          <a:prstGeom prst="wedgeRectCallout">
            <a:avLst>
              <a:gd name="adj1" fmla="val -19004"/>
              <a:gd name="adj2" fmla="val 4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Answer:</a:t>
            </a:r>
          </a:p>
          <a:p>
            <a:pPr algn="ctr"/>
            <a:r>
              <a:rPr lang="en-US" dirty="0" smtClean="0"/>
              <a:t>12  Physical Machines</a:t>
            </a:r>
            <a:endParaRPr lang="en-IN" dirty="0"/>
          </a:p>
        </p:txBody>
      </p:sp>
      <p:sp>
        <p:nvSpPr>
          <p:cNvPr id="20" name="Rectangle 1"/>
          <p:cNvSpPr txBox="1">
            <a:spLocks/>
          </p:cNvSpPr>
          <p:nvPr/>
        </p:nvSpPr>
        <p:spPr>
          <a:xfrm>
            <a:off x="107504" y="188640"/>
            <a:ext cx="9036496" cy="1165944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extLst/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many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physical machines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are there in the figure 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9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1520" y="1905000"/>
            <a:ext cx="8663880" cy="4673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274320" lvl="1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1928802"/>
            <a:ext cx="150019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(32 bit)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58" y="3643314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(64 bit)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428860" y="1928802"/>
            <a:ext cx="148590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00562" y="1928802"/>
            <a:ext cx="141446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572264" y="1928802"/>
            <a:ext cx="157163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Windows(32 bit)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500298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28596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Windows(32 bit)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500298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15140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6715140" y="5286388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643438" y="3643314"/>
            <a:ext cx="12715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4500562" y="5357826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(64 bit)</a:t>
            </a:r>
            <a:endParaRPr lang="en-IN" dirty="0"/>
          </a:p>
        </p:txBody>
      </p:sp>
      <p:sp>
        <p:nvSpPr>
          <p:cNvPr id="17" name="Rectangular Callout 16"/>
          <p:cNvSpPr/>
          <p:nvPr/>
        </p:nvSpPr>
        <p:spPr>
          <a:xfrm>
            <a:off x="6500794" y="1071546"/>
            <a:ext cx="2643206" cy="612648"/>
          </a:xfrm>
          <a:prstGeom prst="wedgeRectCallout">
            <a:avLst>
              <a:gd name="adj1" fmla="val -21327"/>
              <a:gd name="adj2" fmla="val 49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Answer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n-US" dirty="0" smtClean="0"/>
              <a:t>Only 4</a:t>
            </a:r>
            <a:endParaRPr lang="en-IN" dirty="0"/>
          </a:p>
        </p:txBody>
      </p:sp>
      <p:sp>
        <p:nvSpPr>
          <p:cNvPr id="19" name="Rectangle 1"/>
          <p:cNvSpPr txBox="1">
            <a:spLocks/>
          </p:cNvSpPr>
          <p:nvPr/>
        </p:nvSpPr>
        <p:spPr>
          <a:xfrm>
            <a:off x="395536" y="332656"/>
            <a:ext cx="8439472" cy="58988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many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platforms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are there in the figure 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9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QUIZ </a:t>
            </a:r>
            <a:r>
              <a:rPr lang="en-US" sz="4000" b="1" dirty="0" smtClean="0"/>
              <a:t>3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JVM(Java Virtual Machine) do?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Compiles the Java Source Code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Generates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Converts </a:t>
            </a:r>
            <a:r>
              <a:rPr lang="en-US" dirty="0" err="1" smtClean="0"/>
              <a:t>bytecode</a:t>
            </a:r>
            <a:r>
              <a:rPr lang="en-US" dirty="0" smtClean="0"/>
              <a:t> to underlying machine’s instruction set.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Checks for error</a:t>
            </a:r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CA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QUIZ </a:t>
            </a:r>
            <a:r>
              <a:rPr lang="en-US" sz="4000" b="1" dirty="0" smtClean="0"/>
              <a:t>4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Compiler for every platform is different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QUIZ </a:t>
            </a:r>
            <a:r>
              <a:rPr lang="en-US" sz="4000" b="1" dirty="0" smtClean="0"/>
              <a:t>5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JVM  for every platform is different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QUIZ </a:t>
            </a:r>
            <a:r>
              <a:rPr lang="en-US" sz="4000" b="1" dirty="0" smtClean="0"/>
              <a:t>6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we say that if we are surfing the internet using our </a:t>
            </a:r>
            <a:r>
              <a:rPr lang="en-US" dirty="0" smtClean="0">
                <a:solidFill>
                  <a:srgbClr val="FF0000"/>
                </a:solidFill>
              </a:rPr>
              <a:t>browser</a:t>
            </a:r>
            <a:r>
              <a:rPr lang="en-US" dirty="0" smtClean="0"/>
              <a:t> and at the same time we are listening to song in </a:t>
            </a:r>
            <a:r>
              <a:rPr lang="en-US" dirty="0" err="1" smtClean="0">
                <a:solidFill>
                  <a:srgbClr val="FF0000"/>
                </a:solidFill>
              </a:rPr>
              <a:t>winamp</a:t>
            </a:r>
            <a:r>
              <a:rPr lang="en-US" dirty="0" smtClean="0"/>
              <a:t>, the it is multithreading ?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None/>
            </a:pPr>
            <a:r>
              <a:rPr lang="en-US" b="1" dirty="0" smtClean="0"/>
              <a:t>It is </a:t>
            </a:r>
            <a:r>
              <a:rPr lang="en-US" b="1" dirty="0" err="1" smtClean="0"/>
              <a:t>mutlitasking</a:t>
            </a:r>
            <a:r>
              <a:rPr lang="en-US" b="1" dirty="0" smtClean="0"/>
              <a:t> not multithreading</a:t>
            </a:r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Are java compiler and interpreter  same?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No , not at all.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The java </a:t>
            </a:r>
            <a:r>
              <a:rPr lang="en-US" sz="2100" b="1" dirty="0" smtClean="0">
                <a:solidFill>
                  <a:srgbClr val="C00000"/>
                </a:solidFill>
              </a:rPr>
              <a:t>compiler</a:t>
            </a:r>
            <a:r>
              <a:rPr lang="en-US" sz="2100" dirty="0" smtClean="0"/>
              <a:t> converts </a:t>
            </a:r>
            <a:r>
              <a:rPr lang="en-US" sz="2100" b="1" dirty="0" smtClean="0">
                <a:solidFill>
                  <a:srgbClr val="C00000"/>
                </a:solidFill>
              </a:rPr>
              <a:t>source code </a:t>
            </a:r>
            <a:r>
              <a:rPr lang="en-US" sz="2100" dirty="0" smtClean="0"/>
              <a:t>to </a:t>
            </a:r>
            <a:r>
              <a:rPr lang="en-US" sz="21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100" dirty="0" smtClean="0"/>
              <a:t> and is </a:t>
            </a: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n</a:t>
            </a:r>
            <a:r>
              <a:rPr lang="en-US" sz="2100" dirty="0" smtClean="0"/>
              <a:t>ot </a:t>
            </a:r>
            <a:r>
              <a:rPr lang="en-US" sz="2100" dirty="0" smtClean="0"/>
              <a:t>a</a:t>
            </a:r>
            <a:r>
              <a:rPr lang="en-US" sz="2100" dirty="0" smtClean="0"/>
              <a:t> part </a:t>
            </a:r>
            <a:r>
              <a:rPr lang="en-US" sz="2100" dirty="0" smtClean="0"/>
              <a:t>of </a:t>
            </a:r>
            <a:r>
              <a:rPr lang="en-US" sz="2100" b="1" dirty="0" smtClean="0">
                <a:solidFill>
                  <a:srgbClr val="C00000"/>
                </a:solidFill>
              </a:rPr>
              <a:t>JVM</a:t>
            </a:r>
            <a:r>
              <a:rPr lang="en-US" sz="2100" dirty="0" smtClean="0"/>
              <a:t> , rather it comes with </a:t>
            </a:r>
            <a:r>
              <a:rPr lang="en-US" sz="2100" b="1" dirty="0" smtClean="0">
                <a:solidFill>
                  <a:srgbClr val="C00000"/>
                </a:solidFill>
              </a:rPr>
              <a:t>JDK</a:t>
            </a:r>
            <a:r>
              <a:rPr lang="en-US" sz="2100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The </a:t>
            </a:r>
            <a:r>
              <a:rPr lang="en-US" sz="2100" b="1" dirty="0" smtClean="0">
                <a:solidFill>
                  <a:srgbClr val="C00000"/>
                </a:solidFill>
              </a:rPr>
              <a:t>interpreter</a:t>
            </a:r>
            <a:r>
              <a:rPr lang="en-US" sz="2100" dirty="0" smtClean="0"/>
              <a:t>  lives inside the </a:t>
            </a:r>
            <a:r>
              <a:rPr lang="en-US" sz="2100" b="1" dirty="0" smtClean="0">
                <a:solidFill>
                  <a:srgbClr val="C00000"/>
                </a:solidFill>
              </a:rPr>
              <a:t>JVM</a:t>
            </a:r>
            <a:r>
              <a:rPr lang="en-US" sz="2100" dirty="0" smtClean="0"/>
              <a:t> and converts </a:t>
            </a:r>
            <a:r>
              <a:rPr lang="en-US" sz="21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100" dirty="0" smtClean="0"/>
              <a:t> </a:t>
            </a: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to </a:t>
            </a:r>
            <a:r>
              <a:rPr lang="en-US" sz="2100" b="1" dirty="0" smtClean="0">
                <a:solidFill>
                  <a:srgbClr val="C00000"/>
                </a:solidFill>
              </a:rPr>
              <a:t>Machine </a:t>
            </a:r>
            <a:r>
              <a:rPr lang="en-US" sz="2100" b="1" dirty="0" smtClean="0">
                <a:solidFill>
                  <a:srgbClr val="C00000"/>
                </a:solidFill>
              </a:rPr>
              <a:t>understandable </a:t>
            </a:r>
            <a:r>
              <a:rPr lang="en-US" sz="2100" dirty="0" smtClean="0"/>
              <a:t>form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JRE can only be used to run a Java application . It doesn’t contain the </a:t>
            </a:r>
            <a:r>
              <a:rPr lang="en-US" sz="2400" b="1" dirty="0" err="1" smtClean="0">
                <a:solidFill>
                  <a:srgbClr val="FF0000"/>
                </a:solidFill>
              </a:rPr>
              <a:t>javac</a:t>
            </a:r>
            <a:r>
              <a:rPr lang="en-US" sz="2400" b="1" dirty="0" smtClean="0">
                <a:solidFill>
                  <a:schemeClr val="tx1"/>
                </a:solidFill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1478</TotalTime>
  <Words>767</Words>
  <Application>Microsoft Office PowerPoint</Application>
  <PresentationFormat>On-screen Show (4:3)</PresentationFormat>
  <Paragraphs>214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Slide 2</vt:lpstr>
      <vt:lpstr>Slide 3</vt:lpstr>
      <vt:lpstr>QUIZ 3</vt:lpstr>
      <vt:lpstr>QUIZ 4</vt:lpstr>
      <vt:lpstr>QUIZ 5</vt:lpstr>
      <vt:lpstr>QUIZ 6</vt:lpstr>
      <vt:lpstr>QUIZ 7</vt:lpstr>
      <vt:lpstr>QUIZ 8</vt:lpstr>
      <vt:lpstr>QUIZ 9</vt:lpstr>
      <vt:lpstr>QUIZ 10</vt:lpstr>
      <vt:lpstr>QUIZ 11</vt:lpstr>
      <vt:lpstr>QUIZ 12</vt:lpstr>
      <vt:lpstr>QUIZ 13</vt:lpstr>
      <vt:lpstr>QUIZ 14</vt:lpstr>
      <vt:lpstr>QUIZ 15</vt:lpstr>
      <vt:lpstr>QUIZ 16</vt:lpstr>
      <vt:lpstr>QUIZ 17</vt:lpstr>
      <vt:lpstr>QUIZ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155</cp:revision>
  <dcterms:created xsi:type="dcterms:W3CDTF">2015-12-21T13:46:48Z</dcterms:created>
  <dcterms:modified xsi:type="dcterms:W3CDTF">2019-08-01T11:00:53Z</dcterms:modified>
</cp:coreProperties>
</file>