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139D6-5BC5-461B-A9DB-2C533BB08AED}" v="1" dt="2020-02-23T23:55:5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88AF-406D-4CA5-B709-A88BE514A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D9340-3EAE-48E0-A98A-56F026E2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90A6-2A5D-475D-844B-016462C3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A5C1-C6AD-4D94-BC5C-7C5DD2F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2DE6-D52D-4DFA-97B7-F4D0C654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D150-1D43-4E57-B756-D658C603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E53A-A969-4D5F-BDDA-1C31DA22B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7D5-4C04-4F42-AE3F-DFEEBE3F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0BAF-C568-4D7C-8EC0-0934D66A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42B7-07B3-467B-B99D-309F8BD9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3A09-EFCD-41D6-90E1-B59AD77B6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F704B-67AF-4BEB-A2CD-62379A60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5A7A-9467-4C2B-82CB-910D0B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57FD-1DD5-40B3-981A-E6DB09B8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0996-BD84-4D91-8933-98CD9C5E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0A67-2699-4690-AAA6-BDDAF7A3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B5A6-999C-401A-8891-854F2203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3E98F-3A81-4B4B-B488-520B2ED6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C383-2DFA-4589-92BF-2EC120E5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B689-D4FB-4D8F-A762-06CBCF78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8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C7A3-F1E9-4CCB-8AB3-21E9B5B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0039-B053-4CD8-A803-718C683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03A8-E877-4B19-8F73-275E9C50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D968-40ED-4EB8-9406-AC8AB65A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D54E-28DF-4410-B545-87A9B113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21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DAC8-414D-4184-9784-83017ABB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DE9-6F40-4512-8E49-1EBB2F021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521D-962A-497A-BEC8-C017EE48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A0DB-162A-4622-98B7-7CAEA1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F6E1D-AF87-4798-B5DD-2AD1E839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D7B-6338-4017-8F80-3F21C24D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D067-3703-4EEB-912E-7D0BD6ED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3EDA-93EA-4DDD-805A-8B4260E6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E13D4-7726-459B-8CE4-A84653E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EC43C-EE98-455A-A7E6-2423C943A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78B9D-23D9-4015-89B4-0A590FD3E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0B116-AB2F-4E99-8B18-E5986CA1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EFA8D-A644-46A9-9E4C-7AAC08AD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A53CD-B1A0-47B1-82C0-A6B64470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6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23A7-1A2E-458B-B3A5-315F0DC1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60BE-3318-4BCC-9600-89354396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3E723-8395-4150-B6D8-9AABB56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ABA4-725B-4667-B987-B97AB75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A67DE-44CC-419F-B102-1C80E3EC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4249E-54AF-4DFA-BD58-12BC950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DF55E-393E-41B2-A97E-105B277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4545-EB21-4846-BEC5-E34264E7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8AFE-4786-430C-8675-80049C92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F1FC-C674-47B0-8FA1-9D9EFB49E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B9CA-5515-4F3E-9FAD-3244C307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16F6-0757-4DE4-B6CC-6462827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ABE9-3B04-4FAA-A32F-03FD324D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E2B1-0D3D-4B39-BEA6-C7ABFA08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EE1B9-9CE4-4B6F-A890-3399E613C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8C239-AC8B-48BD-B9C4-D92AF02F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534AC-A228-49EB-98FA-EBCCC853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39C-5BD8-498A-AD27-84802EE6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0AD-5A59-4FB5-A559-438E5DAA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157E7-C3FA-4531-8FE6-E683140A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B4F78-060F-4BF6-96B1-C6FB856D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E1B9-7A53-4FA9-8556-C98F0ACD3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C3E2-3F1E-477E-A3A8-B83FA2828345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C71A-B7CA-46C6-AC8B-A0D4CCD0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381E-F08F-4080-9122-7A2DBB79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8D62-42DA-4B91-956C-4E018C3DD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47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4B51-B2AC-4AB3-981B-97640054A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Toronto Or New York – Are they Similar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9408-16A6-40F2-994E-3F5D1CC87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2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Toronto Or New York – Are they Similar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Or New York – Are they Similar</dc:title>
  <dc:creator>Bhaskar Hegde, D.</dc:creator>
  <cp:lastModifiedBy>Bhaskar Hegde, D.</cp:lastModifiedBy>
  <cp:revision>1</cp:revision>
  <dcterms:created xsi:type="dcterms:W3CDTF">2020-02-23T23:55:55Z</dcterms:created>
  <dcterms:modified xsi:type="dcterms:W3CDTF">2020-02-23T23:56:20Z</dcterms:modified>
</cp:coreProperties>
</file>