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FBB525F-47FF-48F6-9938-91B0306CAA1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230329 IRIS Churn prevention HCM Data vf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545E075-F024-4D39-BB5F-85F8E9D0E8B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30/03/2023 09:54:03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 Customer deep dive" id="2" name="slide2">
            <a:extLst>
              <a:ext uri="{FF2B5EF4-FFF2-40B4-BE49-F238E27FC236}">
                <a16:creationId xmlns:a16="http://schemas.microsoft.com/office/drawing/2014/main" id="{5459A209-4989-4DF1-90BA-E838128ABD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2023-03-30T08:54:04Z</dcterms:created>
  <dcterms:modified xsi:type="dcterms:W3CDTF">2023-03-30T08:54:04Z</dcterms:modified>
</cp:coreProperties>
</file>