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DDAFF6E-7B75-4B10-B34A-038454BD0E6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IRIS Churn prevention tool - acc hcm v2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AD88546-66C2-421A-89A2-8BC58880B4D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23/03/2023 08:22:08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 Customer deep dive" id="2" name="slide2">
            <a:extLst>
              <a:ext uri="{FF2B5EF4-FFF2-40B4-BE49-F238E27FC236}">
                <a16:creationId xmlns:a16="http://schemas.microsoft.com/office/drawing/2014/main" id="{11EA7FDF-3DDC-40B3-AFB3-98424A44CC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2023-03-23T08:22:09Z</dcterms:created>
  <dcterms:modified xsi:type="dcterms:W3CDTF">2023-03-23T08:22:09Z</dcterms:modified>
</cp:coreProperties>
</file>