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984460D-42E9-4EC9-B3D7-E939AE34CD3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IRIS Churn prevention tool - acc hcm v2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6FBA8F4-56F4-4834-B784-700264BCA7B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23/03/2023 06:22:48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 Customer deep dive" id="2" name="slide2">
            <a:extLst>
              <a:ext uri="{FF2B5EF4-FFF2-40B4-BE49-F238E27FC236}">
                <a16:creationId xmlns:a16="http://schemas.microsoft.com/office/drawing/2014/main" id="{2B0D5C55-D23A-4191-8921-74576F5ED5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2023-03-23T06:22:48Z</dcterms:created>
  <dcterms:modified xsi:type="dcterms:W3CDTF">2023-03-23T06:22:48Z</dcterms:modified>
</cp:coreProperties>
</file>