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70E87A0-6C32-429E-B496-F5072219AC6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IRIS Churn prevention tool - acc hcm v2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A3BAD5E-E696-41B7-B32C-B4897088ABC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23/03/2023 09:22:29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 Customer deep dive" id="2" name="slide2">
            <a:extLst>
              <a:ext uri="{FF2B5EF4-FFF2-40B4-BE49-F238E27FC236}">
                <a16:creationId xmlns:a16="http://schemas.microsoft.com/office/drawing/2014/main" id="{6E660E2C-6805-4B1C-B2B9-C83FFCEBAE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2023-03-23T09:22:31Z</dcterms:created>
  <dcterms:modified xsi:type="dcterms:W3CDTF">2023-03-23T09:22:31Z</dcterms:modified>
</cp:coreProperties>
</file>