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21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Dheeraj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Kothuri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SRM IST RAMAPURAM &amp; CSE-AIML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2298424"/>
          </a:xfrm>
        </p:spPr>
        <p:txBody>
          <a:bodyPr/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AES Encryption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– Adding a stronger encryption layer before embedding.</a:t>
            </a:r>
            <a:b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🔹 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Adaptive Steganography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– Embedding data in less noticeable areas for higher security.</a:t>
            </a:r>
            <a:b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🔹 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Audio &amp; Video Steganography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– Expanding beyond images.</a:t>
            </a:r>
            <a:b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🔹 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AI-Based </a:t>
            </a:r>
            <a:r>
              <a:rPr lang="en-US" altLang="en-US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Steganalysis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 Resistance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– Preventing detection by advanced tools.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473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189133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Traditional encryption methods protect data but are easily detectable. </a:t>
            </a:r>
            <a:r>
              <a:rPr lang="en-IN" b="1" dirty="0"/>
              <a:t>Steganography</a:t>
            </a:r>
            <a:r>
              <a:rPr lang="en-IN" dirty="0"/>
              <a:t> allows secure communication by </a:t>
            </a:r>
            <a:r>
              <a:rPr lang="en-IN" b="1" dirty="0"/>
              <a:t>hiding secret messages inside images</a:t>
            </a:r>
            <a:r>
              <a:rPr lang="en-IN" dirty="0"/>
              <a:t>, making it difficult for hackers to detect hidden data. This project implements </a:t>
            </a:r>
            <a:r>
              <a:rPr lang="en-IN" b="1" dirty="0"/>
              <a:t>Least Significant Bit (LSB) Steganography</a:t>
            </a:r>
            <a:r>
              <a:rPr lang="en-IN" dirty="0"/>
              <a:t> with </a:t>
            </a:r>
            <a:r>
              <a:rPr lang="en-IN" b="1" dirty="0"/>
              <a:t>password-based decryption</a:t>
            </a:r>
            <a:r>
              <a:rPr lang="en-IN" dirty="0"/>
              <a:t> to enhance security.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9"/>
            <a:ext cx="11613485" cy="27559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Programming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Language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: Python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Libraries Used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OpenCV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(cv2)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- Image processing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NumPy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- Pixel manipulation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Pillow (PIL)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- Image handling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Tkinter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- GUI for user interaction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Matplotlib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- Image visualization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Hashlib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- Secure password hashing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1984099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/>
              <a:t>✅ </a:t>
            </a:r>
            <a:r>
              <a:rPr lang="en-IN" sz="1800" b="1" dirty="0"/>
              <a:t>Password-Based Decryption</a:t>
            </a:r>
            <a:r>
              <a:rPr lang="en-IN" sz="1800" dirty="0"/>
              <a:t> – Only authorized users can extract messages.</a:t>
            </a:r>
            <a:br>
              <a:rPr lang="en-IN" sz="1800" dirty="0"/>
            </a:br>
            <a:r>
              <a:rPr lang="en-IN" sz="1800" dirty="0"/>
              <a:t>✅ </a:t>
            </a:r>
            <a:r>
              <a:rPr lang="en-IN" sz="1800" b="1" dirty="0"/>
              <a:t>JPG to PNG Auto-Conversion</a:t>
            </a:r>
            <a:r>
              <a:rPr lang="en-IN" sz="1800" dirty="0"/>
              <a:t> – Ensures lossless image format.</a:t>
            </a:r>
            <a:br>
              <a:rPr lang="en-IN" sz="1800" dirty="0"/>
            </a:br>
            <a:r>
              <a:rPr lang="en-IN" sz="1800" dirty="0"/>
              <a:t>✅ </a:t>
            </a:r>
            <a:r>
              <a:rPr lang="en-IN" sz="1800" b="1" dirty="0"/>
              <a:t>Graphical User Interface (GUI)</a:t>
            </a:r>
            <a:r>
              <a:rPr lang="en-IN" sz="1800" dirty="0"/>
              <a:t> – Easy-to-use application with </a:t>
            </a:r>
            <a:r>
              <a:rPr lang="en-IN" sz="1800" dirty="0" err="1"/>
              <a:t>Tkinter</a:t>
            </a:r>
            <a:r>
              <a:rPr lang="en-IN" sz="1800" dirty="0"/>
              <a:t>.</a:t>
            </a:r>
            <a:br>
              <a:rPr lang="en-IN" sz="1800" dirty="0"/>
            </a:br>
            <a:r>
              <a:rPr lang="en-IN" sz="1800" dirty="0"/>
              <a:t>✅ </a:t>
            </a:r>
            <a:r>
              <a:rPr lang="en-IN" sz="1800" b="1" dirty="0"/>
              <a:t>LSB Steganography</a:t>
            </a:r>
            <a:r>
              <a:rPr lang="en-IN" sz="1800" dirty="0"/>
              <a:t> – Invisible data hiding inside images.</a:t>
            </a:r>
            <a:br>
              <a:rPr lang="en-IN" sz="1800" dirty="0"/>
            </a:br>
            <a:r>
              <a:rPr lang="en-IN" sz="1800" dirty="0"/>
              <a:t>✅ </a:t>
            </a:r>
            <a:r>
              <a:rPr lang="en-IN" sz="1800" b="1" dirty="0"/>
              <a:t>Secure Encryption (SHA-256)</a:t>
            </a:r>
            <a:r>
              <a:rPr lang="en-IN" sz="1800" dirty="0"/>
              <a:t> – Adds an extra security layer.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228413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🔹 </a:t>
            </a:r>
            <a:r>
              <a:rPr lang="en-IN" b="1" dirty="0"/>
              <a:t>Cybersecurity Experts</a:t>
            </a:r>
            <a:r>
              <a:rPr lang="en-IN" dirty="0"/>
              <a:t> – For secure data transmission.</a:t>
            </a:r>
            <a:br>
              <a:rPr lang="en-IN" dirty="0"/>
            </a:br>
            <a:r>
              <a:rPr lang="en-IN" dirty="0"/>
              <a:t>🔹 </a:t>
            </a:r>
            <a:r>
              <a:rPr lang="en-IN" b="1" dirty="0"/>
              <a:t>Military &amp; Intelligence Agencies</a:t>
            </a:r>
            <a:r>
              <a:rPr lang="en-IN" dirty="0"/>
              <a:t> – Covert communication.</a:t>
            </a:r>
            <a:br>
              <a:rPr lang="en-IN" dirty="0"/>
            </a:br>
            <a:r>
              <a:rPr lang="en-IN" dirty="0"/>
              <a:t>🔹 </a:t>
            </a:r>
            <a:r>
              <a:rPr lang="en-IN" b="1" dirty="0"/>
              <a:t>Forensic Investigators</a:t>
            </a:r>
            <a:r>
              <a:rPr lang="en-IN" dirty="0"/>
              <a:t> – Hidden data recovery.</a:t>
            </a:r>
            <a:br>
              <a:rPr lang="en-IN" dirty="0"/>
            </a:br>
            <a:r>
              <a:rPr lang="en-IN" dirty="0"/>
              <a:t>🔹 </a:t>
            </a:r>
            <a:r>
              <a:rPr lang="en-IN" b="1" dirty="0"/>
              <a:t>Digital Watermarking</a:t>
            </a:r>
            <a:r>
              <a:rPr lang="en-IN" dirty="0"/>
              <a:t> – Protecting copyrighted content.</a:t>
            </a:r>
            <a:br>
              <a:rPr lang="en-IN" dirty="0"/>
            </a:br>
            <a:r>
              <a:rPr lang="en-IN" dirty="0"/>
              <a:t>🔹 </a:t>
            </a:r>
            <a:r>
              <a:rPr lang="en-IN" b="1" dirty="0"/>
              <a:t>General Users</a:t>
            </a:r>
            <a:r>
              <a:rPr lang="en-IN" dirty="0"/>
              <a:t> – Private communication.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238" y="1301750"/>
            <a:ext cx="4600575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1655487"/>
          </a:xfrm>
        </p:spPr>
        <p:txBody>
          <a:bodyPr/>
          <a:lstStyle/>
          <a:p>
            <a:r>
              <a:rPr lang="en-IN" dirty="0"/>
              <a:t>This project successfully implements </a:t>
            </a:r>
            <a:r>
              <a:rPr lang="en-IN" b="1" dirty="0"/>
              <a:t>steganography</a:t>
            </a:r>
            <a:r>
              <a:rPr lang="en-IN" dirty="0"/>
              <a:t> using the </a:t>
            </a:r>
            <a:r>
              <a:rPr lang="en-IN" b="1" dirty="0"/>
              <a:t>Least Significant Bit (LSB) method</a:t>
            </a:r>
            <a:r>
              <a:rPr lang="en-IN" dirty="0"/>
              <a:t> while enhancing security with </a:t>
            </a:r>
            <a:r>
              <a:rPr lang="en-IN" b="1" dirty="0"/>
              <a:t>password-based decryption</a:t>
            </a:r>
            <a:r>
              <a:rPr lang="en-IN" dirty="0"/>
              <a:t>. By embedding data inside images, we ensure </a:t>
            </a:r>
            <a:r>
              <a:rPr lang="en-IN" b="1" dirty="0"/>
              <a:t>secure, undetectable communication</a:t>
            </a:r>
            <a:r>
              <a:rPr lang="en-IN" dirty="0"/>
              <a:t> while keeping the visual quality intact. The GUI interface makes the system easy to use for both technical and non-technical users.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79823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Github</a:t>
            </a:r>
            <a:r>
              <a:rPr lang="en-US" dirty="0" smtClean="0"/>
              <a:t> Link : https</a:t>
            </a:r>
            <a:r>
              <a:rPr lang="en-US" dirty="0"/>
              <a:t>://github.com/Dheeraj-kothuri26/Aicte_Edunet_Cyber.git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schemas.microsoft.com/office/2006/documentManagement/types"/>
    <ds:schemaRef ds:uri="http://purl.org/dc/elements/1.1/"/>
    <ds:schemaRef ds:uri="fadb41d3-f9cb-40fb-903c-8cacaba95bb5"/>
    <ds:schemaRef ds:uri="http://purl.org/dc/dcmitype/"/>
    <ds:schemaRef ds:uri="b30265f8-c5e2-4918-b4a1-b977299ca3e2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278</TotalTime>
  <Words>361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USER</cp:lastModifiedBy>
  <cp:revision>28</cp:revision>
  <dcterms:created xsi:type="dcterms:W3CDTF">2021-05-26T16:50:10Z</dcterms:created>
  <dcterms:modified xsi:type="dcterms:W3CDTF">2025-02-26T15:51:29Z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