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afce8431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afce8431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afce8431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afce8431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afce8431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afce8431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afce8431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afce8431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afce8431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afce8431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afce8431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afce8431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800200"/>
            <a:ext cx="45318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Contains various attributes about the MLB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000"/>
              <a:t>Key attributes: playerID, teamID, yearID, games (G), wins (W), errors (E), ERA, BGP, and IPouts.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Stakeholders/Audience: Ourselves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Analyses: 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Pitcher by ERA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Errors per Team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Manager Wins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Triples per Team</a:t>
            </a:r>
            <a:endParaRPr sz="1000"/>
          </a:p>
        </p:txBody>
      </p:sp>
      <p:sp>
        <p:nvSpPr>
          <p:cNvPr id="135" name="Google Shape;135;p14"/>
          <p:cNvSpPr txBox="1"/>
          <p:nvPr/>
        </p:nvSpPr>
        <p:spPr>
          <a:xfrm>
            <a:off x="7359925" y="1885725"/>
            <a:ext cx="18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550" y="845600"/>
            <a:ext cx="3488250" cy="1962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Pitcher Analysis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Who are the best </a:t>
            </a:r>
            <a:r>
              <a:rPr lang="en"/>
              <a:t>pitcher and what are there average ERA’s per year?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Analysis: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ERA just before 1900 (~10)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Remained </a:t>
            </a:r>
            <a:r>
              <a:rPr lang="en" sz="1000"/>
              <a:t>consistent</a:t>
            </a:r>
            <a:r>
              <a:rPr lang="en" sz="1000"/>
              <a:t> from 1930-Present (~5)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Results: 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Help managers or teams to determine if their pitcher is above or below the average</a:t>
            </a:r>
            <a:endParaRPr sz="10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3" y="2858875"/>
            <a:ext cx="4195001" cy="15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814" y="991900"/>
            <a:ext cx="4375375" cy="15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Triples Analysis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728675"/>
            <a:ext cx="3831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How many triples are hit each year? Who is more likely to get triples?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Analysis: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Lft vs Rt handed hitters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Dual training between defensive and offensive positions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Lft hitters more likely - can hit to right field easier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Specifically seen in 1900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Players more rounded in skill early in MLB versus later in MLB</a:t>
            </a:r>
            <a:endParaRPr sz="1000"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375" y="3227925"/>
            <a:ext cx="3949326" cy="14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375" y="1316225"/>
            <a:ext cx="3949326" cy="147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 Analysis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What are the average number of wins for a manager per year and who are the best managers based on average number of wins?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Analysis: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Standard season set in 1961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Sort by W/G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Best winning average around 56%</a:t>
            </a:r>
            <a:endParaRPr sz="10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50" y="2928400"/>
            <a:ext cx="4804200" cy="17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60775"/>
            <a:ext cx="4187349" cy="1505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 Analysis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What is the amount of error per year?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Analysis: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Errors higher before 1900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Shortstop and second base more likely to get errors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Advancement in technology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Change of rules/more following rules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Practice reaction times for specific positions</a:t>
            </a:r>
            <a:endParaRPr sz="10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316" y="1317100"/>
            <a:ext cx="4476835" cy="12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6325" y="3018200"/>
            <a:ext cx="4476826" cy="1226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Usefulness</a:t>
            </a:r>
            <a:r>
              <a:rPr lang="en"/>
              <a:t> of insights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Determining if the given pitcher is above or below the MLB average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Which players to bat and what 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 given manager is beneficial to their team winning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advantage of technology in disputing errors in a game.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these insights could have potential to change the outcome of a game and a player or manager's career.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