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5" r:id="rId3"/>
    <p:sldId id="257" r:id="rId4"/>
    <p:sldId id="258" r:id="rId5"/>
    <p:sldId id="259" r:id="rId6"/>
    <p:sldId id="260" r:id="rId7"/>
    <p:sldId id="264" r:id="rId8"/>
    <p:sldId id="269" r:id="rId9"/>
    <p:sldId id="268" r:id="rId10"/>
    <p:sldId id="261" r:id="rId11"/>
    <p:sldId id="262" r:id="rId12"/>
    <p:sldId id="266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55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E0640D-F98F-41F9-ACEE-FC1D0FE44A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61B7DB3-27FA-40CC-836C-739188224A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759EC29-1AE1-4584-89A4-41E20EA39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A87D-8E87-401E-9CBF-A4986A8448F1}" type="datetimeFigureOut">
              <a:rPr lang="en-IN" smtClean="0"/>
              <a:t>02-12-2021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397C993-2358-4283-BDD2-3F809C23B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D0771AE-90E4-432E-9C05-E7A648E58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2461-65C3-4415-A6F3-AB8DCAF8F0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126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230EDF-F9F6-4413-B611-8E14464C7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E90A512-3C93-4587-99F3-F756CD3B2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E3F620-DAC4-4FC2-B19A-D007625F9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A87D-8E87-401E-9CBF-A4986A8448F1}" type="datetimeFigureOut">
              <a:rPr lang="en-IN" smtClean="0"/>
              <a:t>02-12-2021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B15F9CB-5517-44CB-8A08-357285FBE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46297DB-631B-4CCC-8E82-E1DBFD6F5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2461-65C3-4415-A6F3-AB8DCAF8F0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995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5B080B16-F6F9-4E1F-ABB6-BC4537C786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FBF2528-AC67-4A3A-8DF2-642BCA165A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9BEFD40-C058-4E3E-B940-1FBA73B12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A87D-8E87-401E-9CBF-A4986A8448F1}" type="datetimeFigureOut">
              <a:rPr lang="en-IN" smtClean="0"/>
              <a:t>02-12-2021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69E8785-FF6E-4DA7-8634-71C9F737A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4BAAD81-28A2-402A-8BF6-4DD212D83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2461-65C3-4415-A6F3-AB8DCAF8F0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653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892461-BFF9-427B-88C3-79188237F9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2D99D17-AE63-4BE8-95AA-5A2656FFE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DD1971F-5C8A-4E37-A666-428BD0587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D05DB-DB85-42C2-A820-A6E5ED9D34F3}" type="datetimeFigureOut">
              <a:rPr lang="en-US" smtClean="0"/>
              <a:pPr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6221962-5F4D-4329-9040-294630F94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BF44AD6-F9E4-4297-978A-0E8B7457D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50ECB-45C9-4C89-9D0B-51E25964B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476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C5A7AA-D4D4-4923-87DC-03BE3464E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22E5606-8323-4307-A2CA-EC0C41357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C2D3B65-87D8-4D7A-8D52-70B16156F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D05DB-DB85-42C2-A820-A6E5ED9D34F3}" type="datetimeFigureOut">
              <a:rPr lang="en-US" smtClean="0"/>
              <a:pPr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2EE2F8E-E5C1-4A97-9CCA-FE949E633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078B33D-A293-4F6E-96BE-B21D37E1D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50ECB-45C9-4C89-9D0B-51E25964B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46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33951E-5C8E-43C6-9864-62FD9DC32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27D8964-76DB-4881-BAC3-0304C2BA7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FC4BC05-6B75-4235-A425-A1C0BB6A9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D05DB-DB85-42C2-A820-A6E5ED9D34F3}" type="datetimeFigureOut">
              <a:rPr lang="en-US" smtClean="0"/>
              <a:pPr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587CE11-A77E-4023-BD84-7FFBAAC51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132110D-45A4-4844-A61A-0DC7BCF10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50ECB-45C9-4C89-9D0B-51E25964B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5810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950580-1D8F-4014-AB7B-5D7D3408D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556349B-B9F7-4896-8E80-1A48DAFF5C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BF3DD86-CDA3-4E80-9745-82367143A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CB1E48B-EDDA-462D-9478-C780A2A4A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D05DB-DB85-42C2-A820-A6E5ED9D34F3}" type="datetimeFigureOut">
              <a:rPr lang="en-US" smtClean="0"/>
              <a:pPr/>
              <a:t>12/2/2021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38749E9-CA99-452D-8502-ED1019382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FB6BAB1-05EB-4E19-8724-FE4A06062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50ECB-45C9-4C89-9D0B-51E25964B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923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678B44-A444-4D5B-B682-9613C25F6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DAC1066-03B3-455A-AF4B-6174D7FF3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43A91BC-99F4-4A33-8701-8EB2E9BF5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CCD7E5-4EB0-4509-9EFD-0CC27E70AA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00305F3-C7FF-4D7B-BADB-83FF2587FA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3C9DF4-BCF3-4EEA-8536-B42788A5C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D05DB-DB85-42C2-A820-A6E5ED9D34F3}" type="datetimeFigureOut">
              <a:rPr lang="en-US" smtClean="0"/>
              <a:pPr/>
              <a:t>12/2/2021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A5B1B01-B50D-45FC-BD45-EE876BA47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50FAE29-C0E7-438A-89DC-9E9D48FA7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50ECB-45C9-4C89-9D0B-51E25964B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24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5A1167-7673-4D83-ACFF-6C222D923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7D0AE5A-99FE-4807-BB07-5EA3577F0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D05DB-DB85-42C2-A820-A6E5ED9D34F3}" type="datetimeFigureOut">
              <a:rPr lang="en-US" smtClean="0"/>
              <a:pPr/>
              <a:t>12/2/2021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2EDF53F-6DA5-4A77-A192-5C3A39ADF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3A01A78-CD55-46FB-AC45-36DB58CA1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50ECB-45C9-4C89-9D0B-51E25964B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590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610F446-CD52-4BDF-8155-981EB95CB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D05DB-DB85-42C2-A820-A6E5ED9D34F3}" type="datetimeFigureOut">
              <a:rPr lang="en-US" smtClean="0"/>
              <a:pPr/>
              <a:t>12/2/2021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4E5A6E2-76B0-4D93-B22F-B63F29E9E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BE5FEF4-1786-453E-B445-00048D589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50ECB-45C9-4C89-9D0B-51E25964B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9520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9CE5A8-7FE9-4577-9234-BE09906A5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B916987-C5D0-474A-85B0-B84B0649E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ADC1CBB-23D8-4C42-A706-445475496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97C55F5-B161-409C-B18A-A3F356680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D05DB-DB85-42C2-A820-A6E5ED9D34F3}" type="datetimeFigureOut">
              <a:rPr lang="en-US" smtClean="0"/>
              <a:pPr/>
              <a:t>12/2/2021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647A7C4-D742-4B28-BBEF-FE7575F17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44A2A9D-D1BD-497D-914D-8DE401825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50ECB-45C9-4C89-9D0B-51E25964B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39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404AEA-7BB4-40B1-9CFD-FE2A6B5F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F479077-5D67-474B-B932-03B1BE179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7CD6E68-FA1D-499F-9E1F-CCD0CC2A4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A87D-8E87-401E-9CBF-A4986A8448F1}" type="datetimeFigureOut">
              <a:rPr lang="en-IN" smtClean="0"/>
              <a:t>02-12-2021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7E995B3-01C5-4269-B55D-6119B73D0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6EF9836-0FE6-4C56-BE09-B15AAB48D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2461-65C3-4415-A6F3-AB8DCAF8F0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9876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4979B3-9A69-4F2E-A68A-1943EA6DA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D4F9441-2471-4B23-B788-52D334682B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289BD23-0A75-4830-B37D-66ABA4D13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40088A1-E700-40B0-8B94-0F98DD9EB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D05DB-DB85-42C2-A820-A6E5ED9D34F3}" type="datetimeFigureOut">
              <a:rPr lang="en-US" smtClean="0"/>
              <a:pPr/>
              <a:t>12/2/2021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542BA8A-6812-49F1-B83F-BA2AB23BD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9D99D5B-1A74-4F8C-96F6-46752BECB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50ECB-45C9-4C89-9D0B-51E25964B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7736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5CFF1A-DC8C-4925-B689-4CF4E93A3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B1FE79F-5E2A-4061-88CA-DA48196AC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1DFE9DE-39C9-42F5-856A-80495EDA7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D05DB-DB85-42C2-A820-A6E5ED9D34F3}" type="datetimeFigureOut">
              <a:rPr lang="en-US" smtClean="0"/>
              <a:pPr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F21BC82-2BB8-4944-88D7-0A9F3A6EB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E10168D-CD04-459D-A5DA-38B6EF7C3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50ECB-45C9-4C89-9D0B-51E25964B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212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0EE0116-282C-453E-A868-88C4F394EB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2EAC9DF-C757-4A0F-9DD7-79440500A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86FCC77-8DE1-41CC-B59E-96D551DA6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D05DB-DB85-42C2-A820-A6E5ED9D34F3}" type="datetimeFigureOut">
              <a:rPr lang="en-US" smtClean="0"/>
              <a:pPr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8426AD-10AC-4AF2-AF80-CF015C332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FF3860A-D8B8-49E4-A3FE-60227936B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50ECB-45C9-4C89-9D0B-51E25964B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179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0BDF6A-3ADC-4A13-ABDB-3F6A614F6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83ACAE6-B355-4016-AD13-9FCCD11A4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F296588-47E8-4A4A-B451-DFBA507BE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A87D-8E87-401E-9CBF-A4986A8448F1}" type="datetimeFigureOut">
              <a:rPr lang="en-IN" smtClean="0"/>
              <a:t>02-12-2021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AF0DE56-601A-4634-868F-5E6979C34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A337A9-6B7A-4BAE-8E65-3CC92E518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2461-65C3-4415-A6F3-AB8DCAF8F0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464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99A36A-C421-4817-BC6C-AB28A2062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38A4D04-4B91-4C31-AEDA-A2016A644D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6E7EEEF-EF96-48E7-8111-7CF7880EC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0DA984D-9675-47B9-B092-0D58F6576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A87D-8E87-401E-9CBF-A4986A8448F1}" type="datetimeFigureOut">
              <a:rPr lang="en-IN" smtClean="0"/>
              <a:t>02-12-2021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79299D4-AC97-4058-91D9-B6B1F4F84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B22A420-31A9-4CE3-976B-BB35D8306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2461-65C3-4415-A6F3-AB8DCAF8F0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680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B6D599-052C-4566-AE27-0948418E6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F2D73EA-360D-43DB-9866-F9D161E57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941F8B6-8E8B-46FB-90B3-FAF02D02A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6353648-ADD5-4CD6-A0F0-EDD4A2B685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6877AAC-4768-442D-B59F-927CAE4FB9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418BAE2-1FDC-415F-8387-6C6359828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A87D-8E87-401E-9CBF-A4986A8448F1}" type="datetimeFigureOut">
              <a:rPr lang="en-IN" smtClean="0"/>
              <a:t>02-12-2021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E3428B1-A1C3-4FB2-B7D8-EAA622A78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FD904B1-2C41-42C6-AC3C-88D1C9BEA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2461-65C3-4415-A6F3-AB8DCAF8F0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120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D3CE3C-6D10-4550-B183-349D69111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3EA39B3-4C1E-4E02-A288-8F32A5F3C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A87D-8E87-401E-9CBF-A4986A8448F1}" type="datetimeFigureOut">
              <a:rPr lang="en-IN" smtClean="0"/>
              <a:t>02-12-2021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494DECB-293E-4E96-90CD-BB0C7A3B7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40EC5AF-EF86-4E33-8A81-22613AF66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2461-65C3-4415-A6F3-AB8DCAF8F0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396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1A18A57-9820-4815-B972-3A908FF2C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A87D-8E87-401E-9CBF-A4986A8448F1}" type="datetimeFigureOut">
              <a:rPr lang="en-IN" smtClean="0"/>
              <a:t>02-12-2021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0D51E23-D14D-419E-A3F8-F4F636CBE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6153612-1C5C-4C6F-A644-B89DB544B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2461-65C3-4415-A6F3-AB8DCAF8F0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790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0EA122-4E0A-4A36-8667-8EAF931D4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351D8F-E01D-46A2-AC02-F93DBADAC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74E80E4-D1E7-4AB3-8671-563FE40F3A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27B01A9-7744-4E76-A94B-0B910BC53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A87D-8E87-401E-9CBF-A4986A8448F1}" type="datetimeFigureOut">
              <a:rPr lang="en-IN" smtClean="0"/>
              <a:t>02-12-2021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7549AEE-28AA-448D-9271-EAD07154C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E91A95D-9C80-4F30-BC9A-323364BCE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2461-65C3-4415-A6F3-AB8DCAF8F0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316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B5F686-6A80-416B-845B-837DC5703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2C8199C-D39C-412A-AB62-72DF32A765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60387EF-5F64-46FE-9A76-D37AB2AFB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D91C007-0B3A-4D1B-8E7B-A20E1A817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A87D-8E87-401E-9CBF-A4986A8448F1}" type="datetimeFigureOut">
              <a:rPr lang="en-IN" smtClean="0"/>
              <a:t>02-12-2021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FACE8A5-3A6C-463A-B011-90F135AAE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16724D9-5397-41D6-AAEF-2C499DF14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2461-65C3-4415-A6F3-AB8DCAF8F0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47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52556DC-2D02-4732-9218-A500D82E6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5B30EE3-915B-48A3-9F83-E1984F3EB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FC2BE5B-B921-40C7-A048-2A0302D4DC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8A87D-8E87-401E-9CBF-A4986A8448F1}" type="datetimeFigureOut">
              <a:rPr lang="en-IN" smtClean="0"/>
              <a:t>02-12-2021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0159266-B249-4CD8-AFF3-610D7CC68A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9865AD1-7AEF-4E41-A422-6DFB315A84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12461-65C3-4415-A6F3-AB8DCAF8F0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075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03CDFA4-E859-43EE-8600-96F012A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A0A278D-8E06-4A55-B4EA-484BE8AB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B86037E-A617-4790-BE3A-8946EBD0EB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D05DB-DB85-42C2-A820-A6E5ED9D34F3}" type="datetimeFigureOut">
              <a:rPr lang="en-US" smtClean="0"/>
              <a:pPr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65A530A-D34B-4626-8553-847853DB41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6026923-C351-41FF-8379-71D68376C3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50ECB-45C9-4C89-9D0B-51E25964B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390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aggle.com/flo2607/traffic-signs-classification?select=myData" TargetMode="External"/><Relationship Id="rId3" Type="http://schemas.openxmlformats.org/officeDocument/2006/relationships/hyperlink" Target="https://www.thomasalspaugh.org/pub/fnd/softwareProcess.html" TargetMode="External"/><Relationship Id="rId7" Type="http://schemas.openxmlformats.org/officeDocument/2006/relationships/hyperlink" Target="https://www.intelligenthq.com/smart-vehicles-the-internet-of-things/" TargetMode="External"/><Relationship Id="rId2" Type="http://schemas.openxmlformats.org/officeDocument/2006/relationships/hyperlink" Target="https://en.wikipedia.org/wiki/GitHub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jupyter.org/" TargetMode="External"/><Relationship Id="rId5" Type="http://schemas.openxmlformats.org/officeDocument/2006/relationships/hyperlink" Target="https://en.wikipedia.org/wiki/OpenCV" TargetMode="External"/><Relationship Id="rId4" Type="http://schemas.openxmlformats.org/officeDocument/2006/relationships/hyperlink" Target="https://en.wikipedia.org/wiki/Python_(programming_language)" TargetMode="External"/><Relationship Id="rId9" Type="http://schemas.openxmlformats.org/officeDocument/2006/relationships/hyperlink" Target="https://www.dreamstime.com/dutch-road-sign-speed-limit-km-h-speed-limit-km-h-image131188815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C1069B-C0C4-46DE-BB28-82EDB79E7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1527" y="120072"/>
            <a:ext cx="7001164" cy="113390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TRAFFIC SIGN DETECTOR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495FC4D-960D-405E-99B0-B7F75AF6B7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5918" y="4968816"/>
            <a:ext cx="4221192" cy="1694625"/>
          </a:xfrm>
        </p:spPr>
        <p:txBody>
          <a:bodyPr>
            <a:normAutofit lnSpcReduction="10000"/>
          </a:bodyPr>
          <a:lstStyle/>
          <a:p>
            <a:pPr algn="r"/>
            <a:r>
              <a:rPr lang="en-US" b="1" dirty="0"/>
              <a:t>PROJECT BY:</a:t>
            </a:r>
          </a:p>
          <a:p>
            <a:pPr algn="r"/>
            <a:r>
              <a:rPr lang="en-US" b="1" dirty="0"/>
              <a:t>DHEERAJ 11912020 </a:t>
            </a:r>
          </a:p>
          <a:p>
            <a:pPr algn="r"/>
            <a:r>
              <a:rPr lang="en-US" b="1"/>
              <a:t>NIKHIL ARORA </a:t>
            </a:r>
            <a:r>
              <a:rPr lang="en-US" b="1" dirty="0"/>
              <a:t>11912063</a:t>
            </a:r>
          </a:p>
          <a:p>
            <a:pPr algn="r"/>
            <a:r>
              <a:rPr lang="en-US" b="1" dirty="0"/>
              <a:t>IT BRANCH (5</a:t>
            </a:r>
            <a:r>
              <a:rPr lang="en-US" b="1" baseline="30000" dirty="0"/>
              <a:t>th</a:t>
            </a:r>
            <a:r>
              <a:rPr lang="en-US" b="1" dirty="0"/>
              <a:t> Semester) </a:t>
            </a:r>
          </a:p>
        </p:txBody>
      </p:sp>
      <p:sp>
        <p:nvSpPr>
          <p:cNvPr id="4" name="AutoShape 2" descr="IIIT Sonepat - Info, Ranking, Cutoff &amp;amp; Placements 2021 - College Praves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759" y="1634886"/>
            <a:ext cx="1905000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5575" y="5538158"/>
            <a:ext cx="2995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SUPERVISED BY :</a:t>
            </a:r>
          </a:p>
          <a:p>
            <a:r>
              <a:rPr lang="en-US" sz="2400" b="1" dirty="0"/>
              <a:t>DR. MUKESH MANN</a:t>
            </a:r>
            <a:endParaRPr lang="en-IN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142226" y="4140679"/>
            <a:ext cx="7980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INDIAN INSTITUTE OF INFORMATION TECHNOLOGY, SONEPAT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86078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72" y="1933782"/>
            <a:ext cx="10515600" cy="4420734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 is one main challenge.</a:t>
            </a:r>
          </a:p>
          <a:p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Increases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cost of car.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98A0C5D-A161-44D8-9B1F-D0B0D8B216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11" y="1933782"/>
            <a:ext cx="5572217" cy="31343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DF9C7B-70A5-4FF8-91C6-0128EE4D8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82859B3-8A82-4331-A9CD-1DEE6AA52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8899"/>
            <a:ext cx="10515600" cy="5260975"/>
          </a:xfrm>
        </p:spPr>
        <p:txBody>
          <a:bodyPr>
            <a:normAutofit/>
          </a:bodyPr>
          <a:lstStyle/>
          <a:p>
            <a:r>
              <a:rPr lang="en-US" sz="2000" dirty="0" err="1"/>
              <a:t>Github</a:t>
            </a:r>
            <a:r>
              <a:rPr lang="en-US" sz="2000" dirty="0"/>
              <a:t>, accessed 1 October 2021, </a:t>
            </a:r>
            <a:r>
              <a:rPr lang="en-US" sz="2000" dirty="0">
                <a:hlinkClick r:id="rId2"/>
              </a:rPr>
              <a:t>https://en.wikipedia.org/wiki/GitHub</a:t>
            </a:r>
            <a:endParaRPr lang="en-US" sz="2000" dirty="0"/>
          </a:p>
          <a:p>
            <a:r>
              <a:rPr lang="en-US" sz="2000" dirty="0"/>
              <a:t>Software Process Models,  accessed 1 October 2021, </a:t>
            </a:r>
            <a:r>
              <a:rPr lang="en-US" sz="2000" dirty="0">
                <a:hlinkClick r:id="rId3"/>
              </a:rPr>
              <a:t>https://www.thomasalspaugh.org/pub/fnd/softwareProcess.html</a:t>
            </a:r>
            <a:endParaRPr lang="en-US" sz="2000" dirty="0"/>
          </a:p>
          <a:p>
            <a:r>
              <a:rPr lang="en-US" sz="2000" dirty="0"/>
              <a:t>Python, accessed 3 October 2021, </a:t>
            </a:r>
            <a:r>
              <a:rPr lang="en-US" sz="2000" dirty="0">
                <a:hlinkClick r:id="rId4"/>
              </a:rPr>
              <a:t>https://en.wikipedia.org/wiki/Python_(programming_language)</a:t>
            </a:r>
            <a:endParaRPr lang="en-US" sz="2000" dirty="0"/>
          </a:p>
          <a:p>
            <a:r>
              <a:rPr lang="en-US" sz="2000" dirty="0" err="1"/>
              <a:t>OpenCv</a:t>
            </a:r>
            <a:r>
              <a:rPr lang="en-US" sz="2000" dirty="0"/>
              <a:t>, accessed 3 October 2021,  </a:t>
            </a:r>
            <a:r>
              <a:rPr lang="en-US" sz="2000" dirty="0">
                <a:hlinkClick r:id="rId5"/>
              </a:rPr>
              <a:t>https://en.wikipedia.org/wiki/OpenCV</a:t>
            </a:r>
            <a:endParaRPr lang="en-US" sz="2000" dirty="0"/>
          </a:p>
          <a:p>
            <a:r>
              <a:rPr lang="en-US" sz="2000" dirty="0" err="1"/>
              <a:t>Jupyter</a:t>
            </a:r>
            <a:r>
              <a:rPr lang="en-US" sz="2000" dirty="0"/>
              <a:t> Notebook, accessed 4 October 2021, </a:t>
            </a:r>
            <a:r>
              <a:rPr lang="en-US" sz="2000" dirty="0">
                <a:hlinkClick r:id="rId6"/>
              </a:rPr>
              <a:t>https://jupyter.org/</a:t>
            </a:r>
            <a:endParaRPr lang="en-US" sz="2000" dirty="0"/>
          </a:p>
          <a:p>
            <a:r>
              <a:rPr lang="en-US" sz="2000" dirty="0"/>
              <a:t>smart Vehicles &amp; IoT, accessed 4 October 2021, </a:t>
            </a:r>
            <a:r>
              <a:rPr lang="en-US" sz="2000" dirty="0">
                <a:hlinkClick r:id="rId7"/>
              </a:rPr>
              <a:t>https://www.intelligenthq.com/smart-vehicles-the-internet-of-things/</a:t>
            </a:r>
            <a:endParaRPr lang="en-US" sz="2000" dirty="0"/>
          </a:p>
          <a:p>
            <a:r>
              <a:rPr lang="en-US" sz="2000" dirty="0"/>
              <a:t>Traffic Signs Classification ,accessed 4 October 2021,  </a:t>
            </a:r>
            <a:r>
              <a:rPr lang="en-US" sz="2000" dirty="0">
                <a:hlinkClick r:id="rId8"/>
              </a:rPr>
              <a:t>https://www.kaggle.com/flo2607/traffic-signs-classification?select=myData</a:t>
            </a:r>
            <a:endParaRPr lang="en-US" sz="2000" dirty="0"/>
          </a:p>
          <a:p>
            <a:r>
              <a:rPr lang="en-US" sz="2000" dirty="0"/>
              <a:t>Speed Limit, accessed 4 October 2021, </a:t>
            </a:r>
            <a:r>
              <a:rPr lang="en-US" sz="2000" dirty="0">
                <a:hlinkClick r:id="rId9"/>
              </a:rPr>
              <a:t>https://www.dreamstime.com/dutch-road-sign-speed-limit-km-h-speed-limit-km-h-image131188815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03675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NIKHIL\Desktop\ppt pics\ItemID4049-scal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E57001-8BF1-4107-AE88-8796F5767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INTRODUCTION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BF755E-1003-4B62-A5C5-53A84783E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Traffic Signs Detection.</a:t>
            </a:r>
          </a:p>
          <a:p>
            <a:r>
              <a:rPr lang="en-US" dirty="0"/>
              <a:t>Live Detection.</a:t>
            </a:r>
          </a:p>
          <a:p>
            <a:r>
              <a:rPr lang="en-US" dirty="0"/>
              <a:t>Can be Fitted in a Car.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FD9BE90-70A7-4955-8A78-EDF9E9173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850" y="1785938"/>
            <a:ext cx="569595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47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F07D7C-AA47-43E6-BA80-DC8E4F54F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E5698D-18DC-49C1-9497-A82B96731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Live Traffic Sign Detection.</a:t>
            </a:r>
          </a:p>
          <a:p>
            <a:r>
              <a:rPr lang="en-US" dirty="0"/>
              <a:t>Minimize Accidents.</a:t>
            </a:r>
          </a:p>
          <a:p>
            <a:r>
              <a:rPr lang="en-US" dirty="0"/>
              <a:t>Maximize Accuracy.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F747648-A322-4C51-9C02-B2C2615621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350" y="1533524"/>
            <a:ext cx="4752976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50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146970-E38C-4670-B676-048EE8993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Why we choose TSD ?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0C74F04-C35A-440D-91CB-A2B408E2E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Contribution to smart vehicles.</a:t>
            </a:r>
          </a:p>
          <a:p>
            <a:r>
              <a:rPr lang="en-US" dirty="0"/>
              <a:t>Smart vehicles will boom in coming Years.</a:t>
            </a:r>
          </a:p>
          <a:p>
            <a:r>
              <a:rPr lang="en-US" dirty="0"/>
              <a:t>100% Focus on Driving.</a:t>
            </a:r>
          </a:p>
          <a:p>
            <a:r>
              <a:rPr lang="en-US" dirty="0"/>
              <a:t>People Don't have knowledge about all Traffic Signs.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4"/>
          <a:stretch/>
        </p:blipFill>
        <p:spPr bwMode="auto">
          <a:xfrm>
            <a:off x="265981" y="3999172"/>
            <a:ext cx="5638800" cy="2696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77"/>
          <a:stretch/>
        </p:blipFill>
        <p:spPr bwMode="auto">
          <a:xfrm>
            <a:off x="6293267" y="4003045"/>
            <a:ext cx="5537605" cy="26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084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EFCD72-7CCF-407A-9703-4DCB0099D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275"/>
          </a:xfrm>
        </p:spPr>
        <p:txBody>
          <a:bodyPr/>
          <a:lstStyle/>
          <a:p>
            <a:pPr algn="ctr"/>
            <a:r>
              <a:rPr lang="en-US" b="1" dirty="0"/>
              <a:t>PROJECT METHODOLOGY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ADB195-53E2-49C2-9B95-E12419920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874" y="5629275"/>
            <a:ext cx="10448925" cy="5476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SASHMI MODEL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257FBDD-D2AF-4713-857F-FB80FF324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57350" y="1476374"/>
            <a:ext cx="853440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459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Python:- For Application Development.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 Used:-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 for Writing and executing code.</a:t>
            </a: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 For collaboration purpose.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56831" y="4127669"/>
            <a:ext cx="2235200" cy="1497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6" descr="GitHub: Where the world builds software · GitHub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8304" y="4114801"/>
            <a:ext cx="3110895" cy="1447800"/>
          </a:xfrm>
          <a:prstGeom prst="rect">
            <a:avLst/>
          </a:prstGeom>
          <a:noFill/>
        </p:spPr>
      </p:pic>
      <p:pic>
        <p:nvPicPr>
          <p:cNvPr id="3076" name="Picture 4" descr="How to optimize your Jupyter Notebook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784497" y="4114801"/>
            <a:ext cx="3759199" cy="13716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56667D-4BB3-4864-A5B4-97916B62C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Pipeline of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7DC830F-A64F-456B-8DDE-B36F2B546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D3C81EF-10B3-44EF-8213-24BA994D0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000" y="1825625"/>
            <a:ext cx="10200000" cy="5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16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2E0600-9E5E-4093-B130-406BC4FFB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975" y="153192"/>
            <a:ext cx="10515600" cy="1325563"/>
          </a:xfrm>
        </p:spPr>
        <p:txBody>
          <a:bodyPr/>
          <a:lstStyle/>
          <a:p>
            <a:r>
              <a:rPr lang="en-US" dirty="0"/>
              <a:t>Accuracy Graph and Loss Graph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7CBA5250-D77D-48B2-9074-CB74F0AD03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53" y="1709583"/>
            <a:ext cx="5801784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92DF35F-730B-42F0-B954-BB81D28FA4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775" y="169068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11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C6A8F9-108A-4072-81B2-92F3AD391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ADVANTAGES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92A0AD3-53A3-429A-8BFA-08B61539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can be used in smart vehicles</a:t>
            </a:r>
            <a:endParaRPr lang="en-US" dirty="0"/>
          </a:p>
          <a:p>
            <a:r>
              <a:rPr lang="en-US" dirty="0"/>
              <a:t>Safe driving.</a:t>
            </a:r>
          </a:p>
          <a:p>
            <a:r>
              <a:rPr lang="en-US" dirty="0"/>
              <a:t>Minimize number of accidents.</a:t>
            </a:r>
          </a:p>
          <a:p>
            <a:r>
              <a:rPr lang="en-US" dirty="0"/>
              <a:t>Save many lives.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23"/>
          <a:stretch/>
        </p:blipFill>
        <p:spPr bwMode="auto">
          <a:xfrm>
            <a:off x="6497773" y="1449238"/>
            <a:ext cx="5246537" cy="5218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106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256</Words>
  <Application>Microsoft Office PowerPoint</Application>
  <PresentationFormat>Custom</PresentationFormat>
  <Paragraphs>49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1_Office Theme</vt:lpstr>
      <vt:lpstr>TRAFFIC SIGN DETECTOR</vt:lpstr>
      <vt:lpstr>INTRODUCTION</vt:lpstr>
      <vt:lpstr>OBJECTIVES</vt:lpstr>
      <vt:lpstr>Why we choose TSD ?</vt:lpstr>
      <vt:lpstr>PROJECT METHODOLOGY</vt:lpstr>
      <vt:lpstr>TECHNOLOGIES USED</vt:lpstr>
      <vt:lpstr>Pipeline of Project</vt:lpstr>
      <vt:lpstr>Accuracy Graph and Loss Graph</vt:lpstr>
      <vt:lpstr>ADVANTAGES</vt:lpstr>
      <vt:lpstr>LIMITATIONS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Signs Detector</dc:title>
  <dc:creator>Dheeraj Rohilla</dc:creator>
  <cp:lastModifiedBy>nikhil arora</cp:lastModifiedBy>
  <cp:revision>21</cp:revision>
  <dcterms:created xsi:type="dcterms:W3CDTF">2021-09-06T16:46:49Z</dcterms:created>
  <dcterms:modified xsi:type="dcterms:W3CDTF">2021-12-02T04:37:28Z</dcterms:modified>
</cp:coreProperties>
</file>