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2071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9871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Hadoop Distributed File System (HDFS) is a highly scalable and fault-tolerant file system designed for storing large files and streaming data access. It provides high-throughput access to application data and is suitable for applications with large data sets.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1: Create Directory Structure in HDFS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4754166" y="2528649"/>
            <a:ext cx="12037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Making Directories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directories in HDFS using the 'hadoop fs -mkdir' command to organize and manage your data efficiently.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4725591" y="4371023"/>
            <a:ext cx="17752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3284339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Organizational Advantage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 directory structure aids in better data management and facilitates easy access and retrieval.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4722376" y="6213396"/>
            <a:ext cx="18407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Organization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Organizing data in HDFS directories ensures seamless processing and retrieval of specific data subsets.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4728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2: Use the 'hadoop fs -put' command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Transferring Data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60808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Move data from the local file system to HDFS with the 'hadoop fs -put' command.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Migration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560808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transition data to HDFS for enhanced storage and processing capabilities.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 Compatibility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56080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Compatible with a variety of file formats, the 'hadoop fs -put' command ensures smooth data migration.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6827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3: Use the 'hadoop fs -ls' command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4749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516630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551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 Verification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031694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 that files have been successfully transferred and are present in HDFS with 'hadoop fs -ls'.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749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7586663" y="3516630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51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Listing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 the files within specified directories to ensure successful file transfer.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4936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2505432" y="5535335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Status Check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6050399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the status of files in HDFS directories using the 'hadoop fs -ls' command.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9366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85829" y="5535335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Confirmation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50399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Confirm the presence and properties of files in HDFS through the command output.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7502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4: Use the 'hadoop fs -cat' command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019193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359706" y="49633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View Contents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443776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view the content of a file in HDFS using the 'hadoop fs -cat' command.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4019193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493085" y="49633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Quick Access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443776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file data directly and efficiently through the command line interface.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9169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5: Use the 'hadoop fs -get' command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Copy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071705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Copy files from HDFS to the local file system easily and securely using 'hadoop fs -get'.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Local Storage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071705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transfer files from HDFS to the local file system with a simple command.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Download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071705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Download files directly from HDFS to the local system using 'hadoop fs -get'.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6: Use the 'hadoop fs -rm' command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 Files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and specify the files in HDFS that you want to remove or delete using 'hadoop fs -rm'.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Deletion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Execute secure and controlled file deletion processes directly from the command line.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 Management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Efficiently manage and free up storage space in HDFS by removing unwanted files with 'hadoop fs -rm'.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209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59681"/>
            <a:ext cx="3163014" cy="3048953"/>
          </a:xfrm>
          <a:prstGeom prst="roundRect">
            <a:avLst>
              <a:gd name="adj" fmla="val 2186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3818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Efficient Data Handling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209455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HDFS commands facilitate efficient management, transfer, and retrieval of data for scalable computing and analytics.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59681"/>
            <a:ext cx="3163014" cy="3048953"/>
          </a:xfrm>
          <a:prstGeom prst="roundRect">
            <a:avLst>
              <a:gd name="adj" fmla="val 2186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381851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862268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Securely transfer, manage, and delete files within HDFS to maintain data integrity and security.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59681"/>
            <a:ext cx="3163014" cy="3048953"/>
          </a:xfrm>
          <a:prstGeom prst="roundRect">
            <a:avLst>
              <a:gd name="adj" fmla="val 2186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38185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Streamlined Processes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209455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 data operations with powerful and intuitive HDFS commands for improved productivity and efficiency.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2024-02-26T05:05:40Z</dcterms:created>
  <dcterms:modified xsi:type="dcterms:W3CDTF">2024-02-26T05:05:40Z</dcterms:modified>
</cp:coreProperties>
</file>