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Diwali Sales Report &amp; Insights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Analysis based on Diwali Sales Data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High order volume during Diwali season</a:t>
            </a:r>
          </a:p>
          <a:p>
            <a:r>
              <a:t>Strong revenue generation — peak sales period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Contributing States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Uttar Pradesh, Maharashtra, Karnataka generated maximum revenue</a:t>
            </a:r>
          </a:p>
          <a:p>
            <a:r>
              <a:t>These 3 states contributed bulk of Diwali sales</a:t>
            </a:r>
          </a:p>
          <a:p>
            <a:r>
              <a:t>Focus for marketing &amp; logistics optimization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 Group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26–35 years group generated highest revenue</a:t>
            </a:r>
          </a:p>
          <a:p>
            <a:r>
              <a:t>Followed by 18–25 and 36–45 years groups</a:t>
            </a:r>
          </a:p>
          <a:p>
            <a:r>
              <a:t>Young working professionals are main buyers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Gender Split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Female customers generated more revenue than males</a:t>
            </a:r>
          </a:p>
          <a:p>
            <a:r>
              <a:t>Women are key decision-makers in festive shopping</a:t>
            </a:r>
          </a:p>
          <a:p>
            <a:r>
              <a:t>Offers on clothing, jewelry, home décor resonate strongly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Occupation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Top spenders: IT professionals, Healthcare, Aviation employees</a:t>
            </a:r>
          </a:p>
          <a:p>
            <a:r>
              <a:t>High disposable income groups drive festive sales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Product Categories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Clothing &amp; Apparel, Footwear, Electronics, Household items performed best</a:t>
            </a:r>
          </a:p>
          <a:p>
            <a:r>
              <a:t>These categories should be stocked in higher quantities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Cities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Delhi, Mumbai, Bangalore contributed highest sales</a:t>
            </a:r>
          </a:p>
          <a:p>
            <a:r>
              <a:t>Tier-2 cities showed growth potential</a:t>
            </a:r>
          </a:p>
          <a:p>
            <a:r>
              <a:t>Premium products for Tier-1, affordable bundles for Tier-2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Business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8130"/>
            <a:ext cx="8229600" cy="5268034"/>
          </a:xfrm>
        </p:spPr>
        <p:txBody>
          <a:bodyPr>
            <a:normAutofit fontScale="92500"/>
          </a:bodyPr>
          <a:lstStyle/>
          <a:p>
            <a:endParaRPr dirty="0"/>
          </a:p>
          <a:p>
            <a:r>
              <a:rPr dirty="0"/>
              <a:t>Target 26–35 years with social media &amp; digital ads</a:t>
            </a:r>
          </a:p>
          <a:p>
            <a:r>
              <a:rPr dirty="0"/>
              <a:t>Offer women-centric promotions (fashion, lifestyle, décor)</a:t>
            </a:r>
          </a:p>
          <a:p>
            <a:r>
              <a:rPr dirty="0"/>
              <a:t>Invest in Tier-1 &amp; Tier-2 cities with tailored strategies</a:t>
            </a:r>
          </a:p>
          <a:p>
            <a:r>
              <a:rPr dirty="0"/>
              <a:t>Bundle offers for electronics &amp; household products</a:t>
            </a:r>
          </a:p>
          <a:p>
            <a:r>
              <a:rPr dirty="0"/>
              <a:t>Focus on high-income professionals with premium collections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211</Words>
  <Application>Microsoft Office PowerPoint</Application>
  <PresentationFormat>On-screen Show (4:3)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Diwali Sales Report &amp; Insights</vt:lpstr>
      <vt:lpstr>Overall Performance</vt:lpstr>
      <vt:lpstr>Top Contributing States</vt:lpstr>
      <vt:lpstr>Age Group Analysis</vt:lpstr>
      <vt:lpstr>Gender Split</vt:lpstr>
      <vt:lpstr>Occupation Analysis</vt:lpstr>
      <vt:lpstr>Top Product Categories</vt:lpstr>
      <vt:lpstr>Top Cities</vt:lpstr>
      <vt:lpstr>Key Business Recommendations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Diwali Sales Report &amp; Insights</dc:title>
  <dc:subject/>
  <dc:creator/>
  <cp:keywords/>
  <dc:description>generated using python-pptx</dc:description>
  <cp:lastModifiedBy>PCLP</cp:lastModifiedBy>
  <cp:revision>2</cp:revision>
  <dcterms:created xsi:type="dcterms:W3CDTF">2013-01-27T09:14:16Z</dcterms:created>
  <dcterms:modified xsi:type="dcterms:W3CDTF">2025-08-31T07:06:38Z</dcterms:modified>
  <cp:category/>
</cp:coreProperties>
</file>