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Transactions - Insights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Power BI Dashboard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Dashboard View: Credit Card Transaction Report</a:t>
            </a:r>
          </a:p>
        </p:txBody>
      </p:sp>
      <p:pic>
        <p:nvPicPr>
          <p:cNvPr id="3" name="Picture 2" descr="7758c642-be13-4bfc-bc5e-b88d31b46a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315200" cy="42367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Dashboard View: Credit Card Customer Report</a:t>
            </a:r>
          </a:p>
        </p:txBody>
      </p:sp>
      <p:pic>
        <p:nvPicPr>
          <p:cNvPr id="3" name="Picture 2" descr="beab5e63-e70d-4945-a26d-0e683d967d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315200" cy="4222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Credit Card Transaction report highlights key business insights based on customer spending behavior, revenue, and transactions. The analysis provides trends across demographics, expenditure categories, and card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Revenue: $55M</a:t>
            </a:r>
          </a:p>
          <a:p>
            <a:r>
              <a:t>- Total Transactions: 656K</a:t>
            </a:r>
          </a:p>
          <a:p>
            <a:r>
              <a:t>- Total Interest Earned: $8M</a:t>
            </a:r>
          </a:p>
          <a:p>
            <a:r>
              <a:t>- Transaction Amount: $45M</a:t>
            </a:r>
          </a:p>
          <a:p/>
          <a:p>
            <a:r>
              <a:t>Quarterly Trend: Revenue fluctuated across Q1–Q4 with Q2 showing higher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Card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Blue Card generated the highest revenue: $46M</a:t>
            </a:r>
          </a:p>
          <a:p>
            <a:r>
              <a:t>- Silver: $5.6M, Gold: $2.4M, Platinum: $1.1M</a:t>
            </a:r>
          </a:p>
          <a:p>
            <a:r>
              <a:t>- Blue cards dominate both revenue and transaction amounts.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Demographics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by Income: High-income customers contributed $22M</a:t>
            </a:r>
          </a:p>
          <a:p>
            <a:r>
              <a:t>- Age 50–60 contributed maximum revenue ($14M), followed by 40–50 ($11M)</a:t>
            </a:r>
          </a:p>
          <a:p>
            <a:r>
              <a:t>- Married customers ($15M) spend more than singles ($11M)</a:t>
            </a:r>
          </a:p>
          <a:p>
            <a:r>
              <a:t>- Males contribute $30M vs Females $25M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Occupation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Businessmen generated highest revenue ($17M)</a:t>
            </a:r>
          </a:p>
          <a:p>
            <a:r>
              <a:t>- White-collar jobs: $10M</a:t>
            </a:r>
          </a:p>
          <a:p>
            <a:r>
              <a:t>- Govt Employees: $8M</a:t>
            </a:r>
          </a:p>
          <a:p>
            <a:r>
              <a:t>- Self-employed: $8M</a:t>
            </a:r>
          </a:p>
          <a:p>
            <a:r>
              <a:t>- Blue-collar &amp; Retirees contribute relatively 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Spending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Expenditure Categories:</a:t>
            </a:r>
          </a:p>
          <a:p>
            <a:r>
              <a:t>   * Travel ($7M)</a:t>
            </a:r>
          </a:p>
          <a:p>
            <a:r>
              <a:t>   * Entertainment ($5M)</a:t>
            </a:r>
          </a:p>
          <a:p>
            <a:r>
              <a:t>   * Food &amp; Grocery ($5M each)</a:t>
            </a:r>
          </a:p>
          <a:p>
            <a:r>
              <a:t>   * Fuel &amp; Bills ($4M each)</a:t>
            </a:r>
          </a:p>
          <a:p>
            <a:r>
              <a:t>- Customers spend heavily on lifestyle and travel.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5 Revenue Generating States:</a:t>
            </a:r>
          </a:p>
          <a:p>
            <a:r>
              <a:t>   * California (CA): $7M</a:t>
            </a:r>
          </a:p>
          <a:p>
            <a:r>
              <a:t>   * New Jersey (NJ): $7M</a:t>
            </a:r>
          </a:p>
          <a:p>
            <a:r>
              <a:t>   * New York (NY): $6M</a:t>
            </a:r>
          </a:p>
          <a:p>
            <a:r>
              <a:t>   * Texas (TX): $6M</a:t>
            </a:r>
          </a:p>
          <a:p>
            <a:r>
              <a:t>   * Florida (FL): $4M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on Blue card users as they drive maximum revenue.</a:t>
            </a:r>
          </a:p>
          <a:p>
            <a:r>
              <a:t>- Target age group 40–60 with premium offers.</a:t>
            </a:r>
          </a:p>
          <a:p>
            <a:r>
              <a:t>- Increase campaigns for high-income &amp; businessman segments.</a:t>
            </a:r>
          </a:p>
          <a:p>
            <a:r>
              <a:t>- Promote travel &amp; lifestyle-related offers.</a:t>
            </a:r>
          </a:p>
          <a:p>
            <a:r>
              <a:t>- Explore growth opportunities in high-revenue states like CA &amp; NJ.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