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Placement Insights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Based on Student Dataset (Internships, DSA, Resume, CGPA)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Internships vs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Students with 0 internships have very low placement chances.</a:t>
            </a:r>
          </a:p>
          <a:p>
            <a:r>
              <a:t>- Students with 1 or 2 internships show higher placement rates.</a:t>
            </a:r>
          </a:p>
          <a:p>
            <a:r>
              <a:t>- Internship experience directly improves employability.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DSA vs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Students who practiced DSA have a much higher chance of getting placed.</a:t>
            </a:r>
          </a:p>
          <a:p>
            <a:r>
              <a:t>- Students without DSA practice have the highest unplacement rate.</a:t>
            </a:r>
          </a:p>
          <a:p>
            <a:r>
              <a:t>- Strong DSA skills are crucial for technical placements.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Resume Readiness vs 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Students without a resume are mostly unplaced.</a:t>
            </a:r>
          </a:p>
          <a:p>
            <a:r>
              <a:t>- Having a professional resume is necessary but not sufficient.</a:t>
            </a:r>
          </a:p>
          <a:p>
            <a:r>
              <a:t>- Resumes must highlight projects, internships, and skills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Common Mistakes by Unplaced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mistakes:</a:t>
            </a:r>
          </a:p>
          <a:p>
            <a:r>
              <a:t>1. No resume (35 students)</a:t>
            </a:r>
          </a:p>
          <a:p>
            <a:r>
              <a:t>2. No internships (34 students)</a:t>
            </a:r>
          </a:p>
          <a:p>
            <a:r>
              <a:t>3. No DSA practice (30 students)</a:t>
            </a:r>
          </a:p>
          <a:p>
            <a:r>
              <a:t>4. Weak communication (29 students)</a:t>
            </a:r>
          </a:p>
          <a:p>
            <a:r>
              <a:t>5. No projects (28 students)</a:t>
            </a:r>
          </a:p>
          <a:p>
            <a:r>
              <a:t>6. Low CGPA (27 students)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1. Focus on Internships – At least 1 internship boosts placement chances.</a:t>
            </a:r>
          </a:p>
          <a:p>
            <a:r>
              <a:t>2. Practice DSA – Essential for technical interviews.</a:t>
            </a:r>
          </a:p>
          <a:p>
            <a:r>
              <a:t>3. Build a Strong Resume – Highlight skills, projects, and achievements.</a:t>
            </a:r>
          </a:p>
          <a:p>
            <a:r>
              <a:t>4. Work on Communication Skills – Needed for GDs and interviews.</a:t>
            </a:r>
          </a:p>
          <a:p>
            <a:r>
              <a:t>5. Projects &amp; CGPA – Both improve placement readiness.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96A430-B587-4C43-95F4-4337CD934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112542"/>
            <a:ext cx="8159261" cy="67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245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Placement Insights Report</vt:lpstr>
      <vt:lpstr>Internships vs Placement</vt:lpstr>
      <vt:lpstr>DSA vs Placement</vt:lpstr>
      <vt:lpstr>Resume Readiness vs Placement</vt:lpstr>
      <vt:lpstr>Common Mistakes by Unplaced Students</vt:lpstr>
      <vt:lpstr>Key Recommendations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Placement Insights Report</dc:title>
  <dc:subject/>
  <dc:creator>Dheeraj makwana</dc:creator>
  <cp:keywords/>
  <dc:description>generated using python-pptx</dc:description>
  <cp:lastModifiedBy>PCLP</cp:lastModifiedBy>
  <cp:revision>3</cp:revision>
  <dcterms:created xsi:type="dcterms:W3CDTF">2013-01-27T09:14:16Z</dcterms:created>
  <dcterms:modified xsi:type="dcterms:W3CDTF">2025-08-31T06:47:28Z</dcterms:modified>
  <cp:category/>
</cp:coreProperties>
</file>