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1B9335-7D03-4FE5-82CF-6F930A2372DF}" v="9" dt="2025-01-08T09:57:59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eeraj kumawat" userId="66da6582d61d1888" providerId="LiveId" clId="{7A1B9335-7D03-4FE5-82CF-6F930A2372DF}"/>
    <pc:docChg chg="undo custSel modSld">
      <pc:chgData name="dheeraj kumawat" userId="66da6582d61d1888" providerId="LiveId" clId="{7A1B9335-7D03-4FE5-82CF-6F930A2372DF}" dt="2025-01-08T10:06:57.335" v="108" actId="27636"/>
      <pc:docMkLst>
        <pc:docMk/>
      </pc:docMkLst>
      <pc:sldChg chg="modSp mod setBg">
        <pc:chgData name="dheeraj kumawat" userId="66da6582d61d1888" providerId="LiveId" clId="{7A1B9335-7D03-4FE5-82CF-6F930A2372DF}" dt="2025-01-08T10:00:16.628" v="65" actId="114"/>
        <pc:sldMkLst>
          <pc:docMk/>
          <pc:sldMk cId="3505922073" sldId="256"/>
        </pc:sldMkLst>
        <pc:spChg chg="mod">
          <ac:chgData name="dheeraj kumawat" userId="66da6582d61d1888" providerId="LiveId" clId="{7A1B9335-7D03-4FE5-82CF-6F930A2372DF}" dt="2025-01-08T10:00:16.628" v="65" actId="114"/>
          <ac:spMkLst>
            <pc:docMk/>
            <pc:sldMk cId="3505922073" sldId="256"/>
            <ac:spMk id="3" creationId="{46CA62FB-E197-DFD9-9591-1D1A68A4A8D7}"/>
          </ac:spMkLst>
        </pc:spChg>
      </pc:sldChg>
      <pc:sldChg chg="modSp mod setBg">
        <pc:chgData name="dheeraj kumawat" userId="66da6582d61d1888" providerId="LiveId" clId="{7A1B9335-7D03-4FE5-82CF-6F930A2372DF}" dt="2025-01-08T10:06:57.335" v="108" actId="27636"/>
        <pc:sldMkLst>
          <pc:docMk/>
          <pc:sldMk cId="773469623" sldId="257"/>
        </pc:sldMkLst>
        <pc:spChg chg="mod">
          <ac:chgData name="dheeraj kumawat" userId="66da6582d61d1888" providerId="LiveId" clId="{7A1B9335-7D03-4FE5-82CF-6F930A2372DF}" dt="2025-01-08T10:06:57.335" v="108" actId="27636"/>
          <ac:spMkLst>
            <pc:docMk/>
            <pc:sldMk cId="773469623" sldId="257"/>
            <ac:spMk id="3" creationId="{7EB6920D-59EF-345C-3939-BC1E37B24116}"/>
          </ac:spMkLst>
        </pc:spChg>
      </pc:sldChg>
      <pc:sldChg chg="modSp mod setBg">
        <pc:chgData name="dheeraj kumawat" userId="66da6582d61d1888" providerId="LiveId" clId="{7A1B9335-7D03-4FE5-82CF-6F930A2372DF}" dt="2025-01-08T10:06:10.645" v="67" actId="27636"/>
        <pc:sldMkLst>
          <pc:docMk/>
          <pc:sldMk cId="2355978123" sldId="258"/>
        </pc:sldMkLst>
        <pc:spChg chg="mod">
          <ac:chgData name="dheeraj kumawat" userId="66da6582d61d1888" providerId="LiveId" clId="{7A1B9335-7D03-4FE5-82CF-6F930A2372DF}" dt="2025-01-08T10:06:10.645" v="67" actId="27636"/>
          <ac:spMkLst>
            <pc:docMk/>
            <pc:sldMk cId="2355978123" sldId="258"/>
            <ac:spMk id="3" creationId="{853DC858-468C-956B-D960-E28E40B74E65}"/>
          </ac:spMkLst>
        </pc:spChg>
      </pc:sldChg>
      <pc:sldChg chg="setBg">
        <pc:chgData name="dheeraj kumawat" userId="66da6582d61d1888" providerId="LiveId" clId="{7A1B9335-7D03-4FE5-82CF-6F930A2372DF}" dt="2025-01-08T09:57:54.651" v="7"/>
        <pc:sldMkLst>
          <pc:docMk/>
          <pc:sldMk cId="2017124039" sldId="259"/>
        </pc:sldMkLst>
      </pc:sldChg>
      <pc:sldChg chg="setBg">
        <pc:chgData name="dheeraj kumawat" userId="66da6582d61d1888" providerId="LiveId" clId="{7A1B9335-7D03-4FE5-82CF-6F930A2372DF}" dt="2025-01-08T09:57:59.099" v="8"/>
        <pc:sldMkLst>
          <pc:docMk/>
          <pc:sldMk cId="638725386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F1852-002C-41C0-FA92-3D3611926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B5B6D-D71B-8EBD-43D8-BE9CF31DE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B46F2-189A-5314-6040-0C7E337C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2BE8-2516-46B1-91B0-595FC06AB78C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E3936-FC57-EBBF-4B44-50A181F6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5BC16-54F8-DF3E-D2AE-3C4888B6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BFC9-DC64-4BFD-A1E4-992C73A83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1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3741-9967-23B7-AA8D-62F6747E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7E8BD-9CA8-63E2-1081-F1DE3B182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92FCF-8475-673D-807C-F9E1B7D4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2BE8-2516-46B1-91B0-595FC06AB78C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231BA-4858-0D51-2003-DE2C0F56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6FDA9-8A36-200B-F130-FC68D716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BFC9-DC64-4BFD-A1E4-992C73A83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37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87F8D7-D433-495C-6A60-E0BDA04CC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765E6-F3DF-23D3-6E56-47CA1E645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7DA84-8A85-6FB1-C3A1-283960FC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2BE8-2516-46B1-91B0-595FC06AB78C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0E5DC-7A3B-0778-EF2B-274135E1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979F9-F6D6-DE98-8637-A17772D3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BFC9-DC64-4BFD-A1E4-992C73A83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25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D68A8-86FD-BBC6-69DD-DAE68F62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F0B9F-9CF0-8253-E338-26E773E2C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62720-757F-3BEF-EE79-DB3094CB9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2BE8-2516-46B1-91B0-595FC06AB78C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8BDF7-BFB7-6F1C-4FB5-05AC086FE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A4A38-AF22-E876-74C5-D39DB60F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BFC9-DC64-4BFD-A1E4-992C73A83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7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5635-3EB8-D0BB-C5FC-50003ADC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C7333-C550-836A-9D0C-1E6CC53BB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C24EC-3F07-E298-AE29-B3060F0E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2BE8-2516-46B1-91B0-595FC06AB78C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30782-A552-816F-D493-7AB5DD761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F612B-1D58-CCF3-5F21-CCC9D9176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BFC9-DC64-4BFD-A1E4-992C73A83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91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1135-CC95-A6B3-85B3-70AE1D502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C5296-DA27-288C-07DF-E43ADD640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B9670-F375-DB6F-3BB2-5610877AD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04BFA-534A-17A1-E7FB-307FEF16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2BE8-2516-46B1-91B0-595FC06AB78C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A5768-8FAE-663A-B55E-7CE60D25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90FFD-2158-E1BE-E097-5DD32B4F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BFC9-DC64-4BFD-A1E4-992C73A83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924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66C7-B5A4-1B16-64D3-A1181921F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07960-ADA0-D4AD-CFC4-DC58457DE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22096-EB69-F0BE-509B-339571A54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0DFF1E-9C69-FC1E-FFAB-04CA9215C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75034C-6A40-B311-F93B-AB1592E36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63B71-42B3-72C2-122F-797EFE1E1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2BE8-2516-46B1-91B0-595FC06AB78C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BB6D07-8CAF-EBBF-0595-4166783E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E75DFD-135D-F342-0926-43751D17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BFC9-DC64-4BFD-A1E4-992C73A83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2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69D1-B933-9D6A-6928-619CB053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6DC1D0-70CB-FBEF-D4E8-CF450968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2BE8-2516-46B1-91B0-595FC06AB78C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54373-FBEA-BEF4-CFA0-28BD723EE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AE584-E074-7771-BBF8-4208C130C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BFC9-DC64-4BFD-A1E4-992C73A83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2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9E861-7725-EEF1-A719-FE945EC6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2BE8-2516-46B1-91B0-595FC06AB78C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DAF7D5-C5D2-D8B2-23C2-6B76E346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68094-1D72-E12E-383A-E22B5193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BFC9-DC64-4BFD-A1E4-992C73A83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22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BA5A-EDB7-15B5-9346-E9EB226C6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AE18F-87B7-1661-DDAB-6593EF55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3B5A2-8D5E-A93F-868C-01ABD36BA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C0F6F-78A5-FEDE-6A3A-FE69CB502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2BE8-2516-46B1-91B0-595FC06AB78C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CE6BE-6DE7-70C7-33D0-911DBD5B2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9C5ED-7FC6-3873-648E-31CF21456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BFC9-DC64-4BFD-A1E4-992C73A83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0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9577-EEF7-ABF8-F187-758A651E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621CB0-508A-DE54-DDA4-4B7E07811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77D0C-E469-CE0B-1908-BE85601AA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5A2BC-F91C-7969-232E-93D1565C5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2BE8-2516-46B1-91B0-595FC06AB78C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39A7E-5C6C-0438-FE28-2132155AA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D8192-A1C3-E89F-F6E3-41221B25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BFC9-DC64-4BFD-A1E4-992C73A83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44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87328-1B7B-65BB-BF45-6B6582537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E3A1C-3B88-90D8-1AF5-3D5D276E2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303A3-827F-847F-DDEC-B5042EB54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22BE8-2516-46B1-91B0-595FC06AB78C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04252-F642-7C14-D4A8-F11BEAF72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F91F-D2CB-6D72-C6A4-0C094B7F1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FBFC9-DC64-4BFD-A1E4-992C73A83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80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B9C9-C7F8-2F91-1D94-FBA62413E1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FilmGo – Movie Ticket Booking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A62FB-E197-DFD9-9591-1D1A68A4A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4077"/>
            <a:ext cx="9144000" cy="2458065"/>
          </a:xfrm>
        </p:spPr>
        <p:txBody>
          <a:bodyPr>
            <a:normAutofit fontScale="70000" lnSpcReduction="20000"/>
          </a:bodyPr>
          <a:lstStyle/>
          <a:p>
            <a:endParaRPr lang="en-IN" sz="2900" b="1" dirty="0"/>
          </a:p>
          <a:p>
            <a:r>
              <a:rPr lang="en-IN" b="1" i="1" dirty="0"/>
              <a:t>By</a:t>
            </a:r>
          </a:p>
          <a:p>
            <a:br>
              <a:rPr lang="en-IN" sz="2800" b="1" dirty="0"/>
            </a:br>
            <a:r>
              <a:rPr lang="en-IN" sz="2800" dirty="0"/>
              <a:t>2310030198 Dheeraj Kumawat(TL)</a:t>
            </a:r>
          </a:p>
          <a:p>
            <a:r>
              <a:rPr lang="en-IN" sz="2800" dirty="0"/>
              <a:t>2310030300 Jeel Lukhi</a:t>
            </a:r>
          </a:p>
          <a:p>
            <a:r>
              <a:rPr lang="en-IN" sz="2800" dirty="0"/>
              <a:t>2310030013 Manthan Patel</a:t>
            </a:r>
          </a:p>
          <a:p>
            <a:r>
              <a:rPr lang="en-IN" sz="2800" dirty="0"/>
              <a:t>2310030034 Harshvardhan G.</a:t>
            </a:r>
            <a:br>
              <a:rPr lang="en-IN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05922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61D6-49BE-66A1-9DA0-59B290F1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 Features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6920D-59EF-345C-3939-BC1E37B24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5" y="1248698"/>
            <a:ext cx="10813026" cy="49282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Registration and Login:</a:t>
            </a:r>
            <a:r>
              <a:rPr lang="en-US" dirty="0"/>
              <a:t> Secure user authentication with personalized profiles.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Movie Listings and Search:</a:t>
            </a:r>
            <a:r>
              <a:rPr lang="en-US" dirty="0"/>
              <a:t> Displays available movies with search and filter options based on genres, languages, and cinemas.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Showtime and Seat Selection:</a:t>
            </a:r>
            <a:r>
              <a:rPr lang="en-US" dirty="0"/>
              <a:t> Real-time updates for show timings and seat availability with an interactive seat selection feature.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Booking Management:</a:t>
            </a:r>
            <a:r>
              <a:rPr lang="en-US" dirty="0"/>
              <a:t> Users can book, cancel, and view their past or upcoming bookings.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Payment Gateway Integration:</a:t>
            </a:r>
            <a:r>
              <a:rPr lang="en-US" dirty="0"/>
              <a:t> Supports secure and seamless online payments.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Admin Dashboard:</a:t>
            </a:r>
            <a:r>
              <a:rPr lang="en-US" dirty="0"/>
              <a:t> Enables administrators to manage movies, showtimes, and booking records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Responsive Design:</a:t>
            </a:r>
            <a:r>
              <a:rPr lang="en-US" dirty="0"/>
              <a:t> User-friendly interface accessible on various devices.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346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D4CB-4C88-6D97-FA02-128A5ACE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Feasibility Analysis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DC858-468C-956B-D960-E28E40B74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Technical Feasibility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Uses Java technologies (JSP, Servlets, JDBC) for implementation.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Requires basic database setup with MySQL.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Operational Feasibility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Easy-to-use system with minimal learning curve.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Suitable for small theaters or educational purposes.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Economic Feasibility: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development process is cost-effective, as it uses open-source tools and libraries.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97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943F-EBB8-7BF4-823A-5E9DDBD47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Societal Needs and Impact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F005A-3E1A-BCC2-FDE3-3915ADA97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Convenience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Eliminates the hassle of standing in queues for tickets.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Ensures users can book seats from anywhere.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Time-Saving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Streamlines the process of booking tickets.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Accessibility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Makes movie ticket booking accessible to all, even in smaller towns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7124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88C20-94AE-510B-A2F2-C985B1ED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Novelty of Our Project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6F2DE-EFD5-3E5B-9D10-F33443770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Unique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"FilmGo" reflects simplicity and modern appeal.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Memorable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and impactful, making it easy to recall.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Relevance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Aligns perfectly with the project’s objective of movie ticket booking.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Targeted Audience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Appeals to users who want quick and hassle-free movie bookings.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872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301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FilmGo – Movie Ticket Booking System</vt:lpstr>
      <vt:lpstr>Project  Features </vt:lpstr>
      <vt:lpstr>Project Feasibility Analysis </vt:lpstr>
      <vt:lpstr>Societal Needs and Impact </vt:lpstr>
      <vt:lpstr>Novelty of Our Project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dheeraj kumawat</dc:creator>
  <cp:lastModifiedBy>dheeraj kumawat</cp:lastModifiedBy>
  <cp:revision>2</cp:revision>
  <dcterms:created xsi:type="dcterms:W3CDTF">2025-01-07T13:54:47Z</dcterms:created>
  <dcterms:modified xsi:type="dcterms:W3CDTF">2025-01-09T02:49:03Z</dcterms:modified>
</cp:coreProperties>
</file>