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FilmGo - Movie Ticket Booking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Specifications (Features)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User-Friendly Interface:</a:t>
            </a:r>
          </a:p>
          <a:p>
            <a:r>
              <a:t>- Simple and intuitive design for easy navigation.</a:t>
            </a:r>
          </a:p>
          <a:p/>
          <a:p>
            <a:r>
              <a:t>Movie Search:</a:t>
            </a:r>
          </a:p>
          <a:p>
            <a:r>
              <a:t>- Search for movies by title, genre, or language.</a:t>
            </a:r>
          </a:p>
          <a:p/>
          <a:p>
            <a:r>
              <a:t>Seat Selection:</a:t>
            </a:r>
          </a:p>
          <a:p>
            <a:r>
              <a:t>- Option to select preferred seats from an interactive layout.</a:t>
            </a:r>
          </a:p>
          <a:p/>
          <a:p>
            <a:r>
              <a:t>Booking Confirmation:</a:t>
            </a:r>
          </a:p>
          <a:p>
            <a:r>
              <a:t>- Generate a digital booking confirmation receipt.</a:t>
            </a:r>
          </a:p>
          <a:p/>
          <a:p>
            <a:r>
              <a:t>Database Integration:</a:t>
            </a:r>
          </a:p>
          <a:p>
            <a:r>
              <a:t>- Stores user booking details and movie schedules in a database.</a:t>
            </a:r>
          </a:p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Feasibility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Technical Feasibility:</a:t>
            </a:r>
          </a:p>
          <a:p>
            <a:r>
              <a:t>- Uses Java technologies (JSP, Servlets, JDBC) for implementation.</a:t>
            </a:r>
          </a:p>
          <a:p>
            <a:r>
              <a:t>- Requires basic database setup with MySQL.</a:t>
            </a:r>
          </a:p>
          <a:p/>
          <a:p>
            <a:r>
              <a:t>Operational Feasibility:</a:t>
            </a:r>
          </a:p>
          <a:p>
            <a:r>
              <a:t>- Easy-to-use system with minimal learning curve.</a:t>
            </a:r>
          </a:p>
          <a:p>
            <a:r>
              <a:t>- Suitable for small theaters or educational purposes.</a:t>
            </a:r>
          </a:p>
          <a:p/>
          <a:p>
            <a:r>
              <a:t>Economic Feasibility:</a:t>
            </a:r>
          </a:p>
          <a:p>
            <a:r>
              <a:t>- No advanced tools or expensive resources required.</a:t>
            </a:r>
          </a:p>
          <a:p>
            <a:r>
              <a:t>- Ideal for college-level projects.</a:t>
            </a:r>
          </a:p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Oriented with Societal Needs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Convenience:</a:t>
            </a:r>
          </a:p>
          <a:p>
            <a:r>
              <a:t>- Eliminates the hassle of standing in queues for tickets.</a:t>
            </a:r>
          </a:p>
          <a:p>
            <a:r>
              <a:t>- Ensures users can book seats from anywhere.</a:t>
            </a:r>
          </a:p>
          <a:p/>
          <a:p>
            <a:r>
              <a:t>Time-Saving:</a:t>
            </a:r>
          </a:p>
          <a:p>
            <a:r>
              <a:t>- Streamlines the process of booking tickets.</a:t>
            </a:r>
          </a:p>
          <a:p/>
          <a:p>
            <a:r>
              <a:t>Accessibility:</a:t>
            </a:r>
          </a:p>
          <a:p>
            <a:r>
              <a:t>- Makes movie ticket booking accessible to all, even in smaller towns.</a:t>
            </a:r>
          </a:p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Novelty of the Project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Unique and Catchy:</a:t>
            </a:r>
          </a:p>
          <a:p>
            <a:r>
              <a:t>- "FilmGo" reflects simplicity and modern appeal.</a:t>
            </a:r>
          </a:p>
          <a:p/>
          <a:p>
            <a:r>
              <a:t>Memorable:</a:t>
            </a:r>
          </a:p>
          <a:p>
            <a:r>
              <a:t>- Short and impactful, making it easy to recall.</a:t>
            </a:r>
          </a:p>
          <a:p/>
          <a:p>
            <a:r>
              <a:t>Relevance:</a:t>
            </a:r>
          </a:p>
          <a:p>
            <a:r>
              <a:t>- Aligns perfectly with the project’s objective of movie ticket booking.</a:t>
            </a:r>
          </a:p>
          <a:p/>
          <a:p>
            <a:r>
              <a:t>Targeted Audience:</a:t>
            </a:r>
          </a:p>
          <a:p>
            <a:r>
              <a:t>- Appeals to users who want quick and hassle-free movie bookings.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