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1852-002C-41C0-FA92-3D3611926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B5B6D-D71B-8EBD-43D8-BE9CF31DE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46F2-189A-5314-6040-0C7E337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3936-FC57-EBBF-4B44-50A181F6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BC16-54F8-DF3E-D2AE-3C4888B6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3741-9967-23B7-AA8D-62F6747E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7E8BD-9CA8-63E2-1081-F1DE3B182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2FCF-8475-673D-807C-F9E1B7D4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31BA-4858-0D51-2003-DE2C0F56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FDA9-8A36-200B-F130-FC68D716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7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7F8D7-D433-495C-6A60-E0BDA04CC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765E6-F3DF-23D3-6E56-47CA1E64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DA84-8A85-6FB1-C3A1-283960FC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E5DC-7A3B-0778-EF2B-274135E1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9F9-F6D6-DE98-8637-A17772D3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5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68A8-86FD-BBC6-69DD-DAE68F62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0B9F-9CF0-8253-E338-26E773E2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2720-757F-3BEF-EE79-DB3094CB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BDF7-BFB7-6F1C-4FB5-05AC086F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4A38-AF22-E876-74C5-D39DB60F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5635-3EB8-D0BB-C5FC-50003ADC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7333-C550-836A-9D0C-1E6CC53B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C24EC-3F07-E298-AE29-B3060F0E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0782-A552-816F-D493-7AB5DD76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612B-1D58-CCF3-5F21-CCC9D917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91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1135-CC95-A6B3-85B3-70AE1D50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5296-DA27-288C-07DF-E43ADD640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B9670-F375-DB6F-3BB2-5610877A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04BFA-534A-17A1-E7FB-307FEF16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A5768-8FAE-663A-B55E-7CE60D25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0FFD-2158-E1BE-E097-5DD32B4F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2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66C7-B5A4-1B16-64D3-A1181921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07960-ADA0-D4AD-CFC4-DC58457D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2096-EB69-F0BE-509B-339571A54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DFF1E-9C69-FC1E-FFAB-04CA9215C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5034C-6A40-B311-F93B-AB1592E36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63B71-42B3-72C2-122F-797EFE1E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B6D07-8CAF-EBBF-0595-4166783E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5DFD-135D-F342-0926-43751D17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69D1-B933-9D6A-6928-619CB053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C1D0-70CB-FBEF-D4E8-CF450968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54373-FBEA-BEF4-CFA0-28BD723E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AE584-E074-7771-BBF8-4208C130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9E861-7725-EEF1-A719-FE945EC6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AF7D5-C5D2-D8B2-23C2-6B76E346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68094-1D72-E12E-383A-E22B5193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BA5A-EDB7-15B5-9346-E9EB226C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E18F-87B7-1661-DDAB-6593EF55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3B5A2-8D5E-A93F-868C-01ABD36BA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C0F6F-78A5-FEDE-6A3A-FE69CB50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CE6BE-6DE7-70C7-33D0-911DBD5B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C5ED-7FC6-3873-648E-31CF2145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9577-EEF7-ABF8-F187-758A651E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21CB0-508A-DE54-DDA4-4B7E07811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7D0C-E469-CE0B-1908-BE85601A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5A2BC-F91C-7969-232E-93D1565C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9A7E-5C6C-0438-FE28-2132155A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8192-A1C3-E89F-F6E3-41221B25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87328-1B7B-65BB-BF45-6B658253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E3A1C-3B88-90D8-1AF5-3D5D276E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03A3-827F-847F-DDEC-B5042EB54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2BE8-2516-46B1-91B0-595FC06AB78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4252-F642-7C14-D4A8-F11BEAF72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F91F-D2CB-6D72-C6A4-0C094B7F1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9C9-C7F8-2F91-1D94-FBA62413E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FilmGo – Movie Ticket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A62FB-E197-DFD9-9591-1D1A68A4A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4077"/>
            <a:ext cx="9144000" cy="2458065"/>
          </a:xfrm>
        </p:spPr>
        <p:txBody>
          <a:bodyPr>
            <a:normAutofit fontScale="77500" lnSpcReduction="20000"/>
          </a:bodyPr>
          <a:lstStyle/>
          <a:p>
            <a:r>
              <a:rPr lang="en-IN" sz="2900" b="1" dirty="0"/>
              <a:t>AOOP PROJECT</a:t>
            </a:r>
          </a:p>
          <a:p>
            <a:r>
              <a:rPr lang="en-IN" b="1" dirty="0"/>
              <a:t>By</a:t>
            </a:r>
          </a:p>
          <a:p>
            <a:br>
              <a:rPr lang="en-IN" b="1" dirty="0"/>
            </a:br>
            <a:r>
              <a:rPr lang="en-IN" b="1" dirty="0"/>
              <a:t>2310030198 Dheeraj Kumawat(TL)</a:t>
            </a:r>
          </a:p>
          <a:p>
            <a:r>
              <a:rPr lang="en-IN" b="1" dirty="0"/>
              <a:t>2310030300 Jeel Lukhi</a:t>
            </a:r>
          </a:p>
          <a:p>
            <a:r>
              <a:rPr lang="en-IN" b="1" dirty="0"/>
              <a:t>2310030013 Manthan Patel</a:t>
            </a:r>
          </a:p>
          <a:p>
            <a:r>
              <a:rPr lang="en-IN" b="1" dirty="0"/>
              <a:t>2310030034 Harshvardhan G.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59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61D6-49BE-66A1-9DA0-59B290F1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Specifications (Features)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920D-59EF-345C-3939-BC1E37B2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602658"/>
            <a:ext cx="10714703" cy="45743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User-Friendly Interface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and intuitive design for easy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Movie Search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for movies by title, genre, or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Seat Selection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Option to select preferred seats from an interactive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Booking Confirmation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a digital booking confirmation receipt.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Integration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Stores user booking details and movie schedules in a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46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4CB-4C88-6D97-FA02-128A5AC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Feasibility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C858-468C-956B-D960-E28E40B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Technical Feasibility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Java technologies (JSP, Servlets, JDBC) for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basic database setup with MySQL.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Feasibility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Easy-to-use system with minimal learning curve.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small theaters or educational purposes.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9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943F-EBB8-7BF4-823A-5E9DDBD4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Oriented with Societal Needs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005A-3E1A-BCC2-FDE3-3915ADA9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Convenience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Eliminates the hassle of standing in queues for tickets.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users can book seats from anywhere.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Time-Saving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Streamlines the process of booking tickets.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movie ticket booking accessible to all, even in smaller towns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12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8C20-94AE-510B-A2F2-C985B1ED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Novelty of the Our Project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F2DE-EFD5-3E5B-9D10-F3344377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Unique and Catchy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"FilmGo" reflects simplicity and modern appeal.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Memorable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and impactful, making it easy to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Relevance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Aligns perfectly with the project’s objective of movie ticket booking.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Audience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Appeals to users who want quick and hassle-free movie bookings.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72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FilmGo – Movie Ticket Booking System</vt:lpstr>
      <vt:lpstr>Project Specifications (Features) </vt:lpstr>
      <vt:lpstr>Project Feasibility Analysis </vt:lpstr>
      <vt:lpstr>Oriented with Societal Needs </vt:lpstr>
      <vt:lpstr>Novelty of the Our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dheeraj kumawat</dc:creator>
  <cp:lastModifiedBy>dheeraj kumawat</cp:lastModifiedBy>
  <cp:revision>1</cp:revision>
  <dcterms:created xsi:type="dcterms:W3CDTF">2025-01-07T13:54:47Z</dcterms:created>
  <dcterms:modified xsi:type="dcterms:W3CDTF">2025-01-07T14:02:36Z</dcterms:modified>
</cp:coreProperties>
</file>