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Open Sans" panose="020B0606030504020204" pitchFamily="3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9860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11204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Student Dashboard: Personalized Academic Insights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47770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presentation outlines the concept and implementation of a personalized student dashboard designed to empower learners and enhance their academic journey.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83846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6756440" y="5821561"/>
            <a:ext cx="1797725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C201BF-734B-D454-9C4D-2CCC7C7B5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6397" y="7696126"/>
            <a:ext cx="2304003" cy="5334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903315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Project Overview and Key Features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91226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Personalized Progress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Track academic progress in real-time, with visualized performance metrics and insights.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Course Completion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Monitor course completion status, deadlines, and assignments for each enrolled course.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Academic Deadlines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Receive timely reminders and notifications about upcoming deadlines, exams, and events.</a:t>
            </a: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4AAFAE-3065-99F5-7CA2-BD3CE8F21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0935" y="7696126"/>
            <a:ext cx="1969465" cy="5334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10680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Addressing Societal Needs: Student Success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11967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5" name="Text 2"/>
          <p:cNvSpPr/>
          <p:nvPr/>
        </p:nvSpPr>
        <p:spPr>
          <a:xfrm>
            <a:off x="983694" y="3204686"/>
            <a:ext cx="1303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31196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Empowerment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3610094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Provide students with the tools and information they need to take control of their academic journey.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311967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9" name="Text 6"/>
          <p:cNvSpPr/>
          <p:nvPr/>
        </p:nvSpPr>
        <p:spPr>
          <a:xfrm>
            <a:off x="4851559" y="3204686"/>
            <a:ext cx="1779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31196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Transparency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3610094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Increase transparency and accountability by offering clear visibility into academic progress and goals.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90657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13" name="Text 10"/>
          <p:cNvSpPr/>
          <p:nvPr/>
        </p:nvSpPr>
        <p:spPr>
          <a:xfrm>
            <a:off x="965835" y="5991582"/>
            <a:ext cx="16609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59065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Equity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6396990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Promote equitable access to academic support resources and personalized guidance.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72145"/>
            <a:ext cx="108105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Technical Feasibility and Implementation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134553"/>
            <a:ext cx="2152055" cy="166985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00024" y="2959179"/>
            <a:ext cx="10858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23613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Data Integration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57217" y="2851785"/>
            <a:ext cx="825257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Integrate data from various academic systems (LMS, SIS, etc.) for a comprehensive view.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87077" y="3817501"/>
            <a:ext cx="8592860" cy="15240"/>
          </a:xfrm>
          <a:prstGeom prst="roundRect">
            <a:avLst>
              <a:gd name="adj" fmla="val 223256"/>
            </a:avLst>
          </a:prstGeom>
          <a:solidFill>
            <a:srgbClr val="C6C6D2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3861078"/>
            <a:ext cx="4304109" cy="166985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80259" y="4469249"/>
            <a:ext cx="14823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6433304" y="40878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User Interface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33304" y="4578310"/>
            <a:ext cx="717649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Develop an intuitive and user-friendly interface for easy navigation and interaction.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63164" y="5544026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C6C6D2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587603"/>
            <a:ext cx="6456164" cy="1669852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85141" y="6195774"/>
            <a:ext cx="13835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7509272" y="58144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Security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09272" y="6304836"/>
            <a:ext cx="610052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Ensure robust security measures to protect student data and privacy.</a:t>
            </a:r>
            <a:endParaRPr lang="en-US" sz="17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622AFE2-1398-017D-2147-2765507A3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1600" y="7696126"/>
            <a:ext cx="1828800" cy="5334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991570"/>
            <a:ext cx="1042332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Data-Driven Insights and Visualizations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040511"/>
            <a:ext cx="4196358" cy="2032754"/>
          </a:xfrm>
          <a:prstGeom prst="roundRect">
            <a:avLst>
              <a:gd name="adj" fmla="val 1674"/>
            </a:avLst>
          </a:prstGeom>
          <a:solidFill>
            <a:srgbClr val="E0E0EC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Performance Trends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5757743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Analyze performance trends over time to identify areas for improvement.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5040511"/>
            <a:ext cx="4196358" cy="2032754"/>
          </a:xfrm>
          <a:prstGeom prst="roundRect">
            <a:avLst>
              <a:gd name="adj" fmla="val 1674"/>
            </a:avLst>
          </a:prstGeom>
          <a:solidFill>
            <a:srgbClr val="E0E0EC"/>
          </a:solidFill>
          <a:ln/>
        </p:spPr>
      </p:sp>
      <p:sp>
        <p:nvSpPr>
          <p:cNvPr id="8" name="Text 5"/>
          <p:cNvSpPr/>
          <p:nvPr/>
        </p:nvSpPr>
        <p:spPr>
          <a:xfrm>
            <a:off x="5443776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Grade Distribution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43776" y="5757743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Visualize grade distribution across courses and assignments to understand performance patterns.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5040511"/>
            <a:ext cx="4196358" cy="2032754"/>
          </a:xfrm>
          <a:prstGeom prst="roundRect">
            <a:avLst>
              <a:gd name="adj" fmla="val 1674"/>
            </a:avLst>
          </a:prstGeom>
          <a:solidFill>
            <a:srgbClr val="E0E0EC"/>
          </a:solidFill>
          <a:ln/>
        </p:spPr>
      </p:sp>
      <p:sp>
        <p:nvSpPr>
          <p:cNvPr id="11" name="Text 8"/>
          <p:cNvSpPr/>
          <p:nvPr/>
        </p:nvSpPr>
        <p:spPr>
          <a:xfrm>
            <a:off x="9866948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Resource Utilization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66948" y="5757743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Track utilization of academic resources, such as library services and online learning tools.</a:t>
            </a: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D03EE4-C5BC-257A-0C36-26B8699B1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183" y="7696126"/>
            <a:ext cx="1928217" cy="5334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1637" y="878681"/>
            <a:ext cx="7720727" cy="12708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Promoting Academic Engagement and Accountability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1005126" y="2454473"/>
            <a:ext cx="22860" cy="4896326"/>
          </a:xfrm>
          <a:prstGeom prst="roundRect">
            <a:avLst>
              <a:gd name="adj" fmla="val 133429"/>
            </a:avLst>
          </a:prstGeom>
          <a:solidFill>
            <a:srgbClr val="C6C6D2"/>
          </a:solidFill>
          <a:ln/>
        </p:spPr>
      </p:sp>
      <p:sp>
        <p:nvSpPr>
          <p:cNvPr id="5" name="Shape 2"/>
          <p:cNvSpPr/>
          <p:nvPr/>
        </p:nvSpPr>
        <p:spPr>
          <a:xfrm>
            <a:off x="1222415" y="2900482"/>
            <a:ext cx="711637" cy="22860"/>
          </a:xfrm>
          <a:prstGeom prst="roundRect">
            <a:avLst>
              <a:gd name="adj" fmla="val 133429"/>
            </a:avLst>
          </a:prstGeom>
          <a:solidFill>
            <a:srgbClr val="C6C6D2"/>
          </a:solidFill>
          <a:ln/>
        </p:spPr>
      </p:sp>
      <p:sp>
        <p:nvSpPr>
          <p:cNvPr id="6" name="Shape 3"/>
          <p:cNvSpPr/>
          <p:nvPr/>
        </p:nvSpPr>
        <p:spPr>
          <a:xfrm>
            <a:off x="787837" y="2683192"/>
            <a:ext cx="457438" cy="457438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</p:sp>
      <p:sp>
        <p:nvSpPr>
          <p:cNvPr id="7" name="Text 4"/>
          <p:cNvSpPr/>
          <p:nvPr/>
        </p:nvSpPr>
        <p:spPr>
          <a:xfrm>
            <a:off x="958096" y="2759393"/>
            <a:ext cx="116800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2134910" y="2657713"/>
            <a:ext cx="2541746" cy="317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Personalized Goals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2134910" y="3097292"/>
            <a:ext cx="6297454" cy="650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Set personalized academic goals and track progress towards achieving them.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1222415" y="4600337"/>
            <a:ext cx="711637" cy="22860"/>
          </a:xfrm>
          <a:prstGeom prst="roundRect">
            <a:avLst>
              <a:gd name="adj" fmla="val 133429"/>
            </a:avLst>
          </a:prstGeom>
          <a:solidFill>
            <a:srgbClr val="C6C6D2"/>
          </a:solidFill>
          <a:ln/>
        </p:spPr>
      </p:sp>
      <p:sp>
        <p:nvSpPr>
          <p:cNvPr id="11" name="Shape 8"/>
          <p:cNvSpPr/>
          <p:nvPr/>
        </p:nvSpPr>
        <p:spPr>
          <a:xfrm>
            <a:off x="787837" y="4383048"/>
            <a:ext cx="457438" cy="457438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</p:sp>
      <p:sp>
        <p:nvSpPr>
          <p:cNvPr id="12" name="Text 9"/>
          <p:cNvSpPr/>
          <p:nvPr/>
        </p:nvSpPr>
        <p:spPr>
          <a:xfrm>
            <a:off x="936784" y="4459248"/>
            <a:ext cx="159544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2400" dirty="0"/>
          </a:p>
        </p:txBody>
      </p:sp>
      <p:sp>
        <p:nvSpPr>
          <p:cNvPr id="13" name="Text 10"/>
          <p:cNvSpPr/>
          <p:nvPr/>
        </p:nvSpPr>
        <p:spPr>
          <a:xfrm>
            <a:off x="2134910" y="4357568"/>
            <a:ext cx="2541746" cy="317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Deadline Reminders</a:t>
            </a:r>
            <a:endParaRPr lang="en-US" sz="2000" dirty="0"/>
          </a:p>
        </p:txBody>
      </p:sp>
      <p:sp>
        <p:nvSpPr>
          <p:cNvPr id="14" name="Text 11"/>
          <p:cNvSpPr/>
          <p:nvPr/>
        </p:nvSpPr>
        <p:spPr>
          <a:xfrm>
            <a:off x="2134910" y="4797147"/>
            <a:ext cx="6297454" cy="650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Receive timely notifications and reminders about approaching deadlines and events.</a:t>
            </a:r>
            <a:endParaRPr lang="en-US" sz="1600" dirty="0"/>
          </a:p>
        </p:txBody>
      </p:sp>
      <p:sp>
        <p:nvSpPr>
          <p:cNvPr id="15" name="Shape 12"/>
          <p:cNvSpPr/>
          <p:nvPr/>
        </p:nvSpPr>
        <p:spPr>
          <a:xfrm>
            <a:off x="1222415" y="6300192"/>
            <a:ext cx="711637" cy="22860"/>
          </a:xfrm>
          <a:prstGeom prst="roundRect">
            <a:avLst>
              <a:gd name="adj" fmla="val 133429"/>
            </a:avLst>
          </a:prstGeom>
          <a:solidFill>
            <a:srgbClr val="C6C6D2"/>
          </a:solidFill>
          <a:ln/>
        </p:spPr>
      </p:sp>
      <p:sp>
        <p:nvSpPr>
          <p:cNvPr id="16" name="Shape 13"/>
          <p:cNvSpPr/>
          <p:nvPr/>
        </p:nvSpPr>
        <p:spPr>
          <a:xfrm>
            <a:off x="787837" y="6082903"/>
            <a:ext cx="457438" cy="457438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</p:sp>
      <p:sp>
        <p:nvSpPr>
          <p:cNvPr id="17" name="Text 14"/>
          <p:cNvSpPr/>
          <p:nvPr/>
        </p:nvSpPr>
        <p:spPr>
          <a:xfrm>
            <a:off x="942142" y="6159103"/>
            <a:ext cx="148828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3</a:t>
            </a:r>
            <a:endParaRPr lang="en-US" sz="2400" dirty="0"/>
          </a:p>
        </p:txBody>
      </p:sp>
      <p:sp>
        <p:nvSpPr>
          <p:cNvPr id="18" name="Text 15"/>
          <p:cNvSpPr/>
          <p:nvPr/>
        </p:nvSpPr>
        <p:spPr>
          <a:xfrm>
            <a:off x="2134910" y="6057424"/>
            <a:ext cx="2541746" cy="317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Progress Tracking</a:t>
            </a:r>
            <a:endParaRPr lang="en-US" sz="2000" dirty="0"/>
          </a:p>
        </p:txBody>
      </p:sp>
      <p:sp>
        <p:nvSpPr>
          <p:cNvPr id="19" name="Text 16"/>
          <p:cNvSpPr/>
          <p:nvPr/>
        </p:nvSpPr>
        <p:spPr>
          <a:xfrm>
            <a:off x="2134910" y="6497002"/>
            <a:ext cx="6297454" cy="650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Monitor progress towards achieving academic goals and identify areas for improvement.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821430"/>
            <a:ext cx="1268956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Integrated Platform for Holistic Student Support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870371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56641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Academic Calendar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6154579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Access an integrated academic calendar with important dates and events.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704" y="4870371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254704" y="56641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Messaging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254704" y="6154579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Communicate with instructors, advisors, and other academic support staff.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5738" y="4870371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5738" y="56641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Library Resources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715738" y="6154579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Explore available library resources, including books, articles, and databases.</a:t>
            </a: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513439-A6F1-0F41-6E3D-1D7209E9D8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57356" y="7696126"/>
            <a:ext cx="1773044" cy="5334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2862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Conclusion and Future Enhancements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086344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student dashboard presents a powerful solution for enhancing academic engagement, empowering learners, and improving student outcomes. Future enhancements may include AI-powered personalized learning recommendations, integrated career exploration tools, and expanded support services.</a:t>
            </a:r>
            <a:endParaRPr lang="en-US" sz="17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5E9B00-6931-0310-D98F-DF50BD653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8146" y="7696126"/>
            <a:ext cx="1817649" cy="5334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381</Words>
  <Application>Microsoft Office PowerPoint</Application>
  <PresentationFormat>Custom</PresentationFormat>
  <Paragraphs>63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Open Sans</vt:lpstr>
      <vt:lpstr>Arial</vt:lpstr>
      <vt:lpstr>Playfair Display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Jeel Lukhi</cp:lastModifiedBy>
  <cp:revision>2</cp:revision>
  <dcterms:created xsi:type="dcterms:W3CDTF">2024-12-31T08:06:56Z</dcterms:created>
  <dcterms:modified xsi:type="dcterms:W3CDTF">2024-12-31T08:10:22Z</dcterms:modified>
</cp:coreProperties>
</file>