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5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0" y="200177"/>
            <a:ext cx="12192000" cy="7757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48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55674156-3125-48CE-B7AD-16F5FF6CA05A}"/>
              </a:ext>
            </a:extLst>
          </p:cNvPr>
          <p:cNvSpPr/>
          <p:nvPr userDrawn="1"/>
        </p:nvSpPr>
        <p:spPr>
          <a:xfrm>
            <a:off x="0" y="6597352"/>
            <a:ext cx="12192000" cy="26064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0" name="텍스트 개체 틀 2">
            <a:extLst>
              <a:ext uri="{FF2B5EF4-FFF2-40B4-BE49-F238E27FC236}">
                <a16:creationId xmlns:a16="http://schemas.microsoft.com/office/drawing/2014/main" id="{BEA53C6E-B822-48C1-AE43-123E9E431F64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0" y="1005381"/>
            <a:ext cx="12192000" cy="419379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Subtitle in this line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9917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93068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Free PPT Templates: Allppt.com</a:t>
            </a:r>
          </a:p>
        </p:txBody>
      </p:sp>
      <p:sp>
        <p:nvSpPr>
          <p:cNvPr id="53" name="Text Placeholder 52"/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You can download professional PowerPoint diagrams for free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86476EE-9FD2-4CEA-A6D9-0AD39ADF3D03}"/>
              </a:ext>
            </a:extLst>
          </p:cNvPr>
          <p:cNvSpPr txBox="1"/>
          <p:nvPr/>
        </p:nvSpPr>
        <p:spPr>
          <a:xfrm>
            <a:off x="0" y="6599760"/>
            <a:ext cx="1219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hlinkClick r:id="rId2"/>
              </a:rPr>
              <a:t>www.free-powerpoint-templates-design.com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915" name="TextBox 914">
            <a:extLst>
              <a:ext uri="{FF2B5EF4-FFF2-40B4-BE49-F238E27FC236}">
                <a16:creationId xmlns:a16="http://schemas.microsoft.com/office/drawing/2014/main" id="{F26E9F14-30F7-466E-B530-359527DEFAFD}"/>
              </a:ext>
            </a:extLst>
          </p:cNvPr>
          <p:cNvSpPr txBox="1"/>
          <p:nvPr/>
        </p:nvSpPr>
        <p:spPr>
          <a:xfrm>
            <a:off x="4411079" y="2035097"/>
            <a:ext cx="112505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accent5"/>
                </a:solidFill>
                <a:cs typeface="Arial" pitchFamily="34" charset="0"/>
              </a:rPr>
              <a:t>Contents  Here</a:t>
            </a:r>
            <a:endParaRPr lang="ko-KR" altLang="en-US" sz="1600" b="1" dirty="0">
              <a:solidFill>
                <a:schemeClr val="accent5"/>
              </a:solidFill>
              <a:cs typeface="Arial" pitchFamily="34" charset="0"/>
            </a:endParaRPr>
          </a:p>
        </p:txBody>
      </p:sp>
      <p:sp>
        <p:nvSpPr>
          <p:cNvPr id="916" name="TextBox 915">
            <a:extLst>
              <a:ext uri="{FF2B5EF4-FFF2-40B4-BE49-F238E27FC236}">
                <a16:creationId xmlns:a16="http://schemas.microsoft.com/office/drawing/2014/main" id="{93E54FAB-9AEC-49C1-AB80-0909FF960AD7}"/>
              </a:ext>
            </a:extLst>
          </p:cNvPr>
          <p:cNvSpPr txBox="1"/>
          <p:nvPr/>
        </p:nvSpPr>
        <p:spPr>
          <a:xfrm>
            <a:off x="6655871" y="2035096"/>
            <a:ext cx="112505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accent1"/>
                </a:solidFill>
                <a:cs typeface="Arial" pitchFamily="34" charset="0"/>
              </a:rPr>
              <a:t>Contents  Here</a:t>
            </a:r>
            <a:endParaRPr lang="ko-KR" altLang="en-US" sz="16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917" name="TextBox 916">
            <a:extLst>
              <a:ext uri="{FF2B5EF4-FFF2-40B4-BE49-F238E27FC236}">
                <a16:creationId xmlns:a16="http://schemas.microsoft.com/office/drawing/2014/main" id="{10494582-A8A9-4A2D-8510-90D9C6D130AB}"/>
              </a:ext>
            </a:extLst>
          </p:cNvPr>
          <p:cNvSpPr txBox="1"/>
          <p:nvPr/>
        </p:nvSpPr>
        <p:spPr>
          <a:xfrm>
            <a:off x="5540217" y="5049986"/>
            <a:ext cx="112505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accent3"/>
                </a:solidFill>
                <a:cs typeface="Arial" pitchFamily="34" charset="0"/>
              </a:rPr>
              <a:t>Contents  Here</a:t>
            </a:r>
            <a:endParaRPr lang="ko-KR" altLang="en-US" sz="16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918" name="TextBox 917">
            <a:extLst>
              <a:ext uri="{FF2B5EF4-FFF2-40B4-BE49-F238E27FC236}">
                <a16:creationId xmlns:a16="http://schemas.microsoft.com/office/drawing/2014/main" id="{74CC6476-1233-4D00-BDB3-E9F2A41B5DF1}"/>
              </a:ext>
            </a:extLst>
          </p:cNvPr>
          <p:cNvSpPr txBox="1"/>
          <p:nvPr/>
        </p:nvSpPr>
        <p:spPr>
          <a:xfrm>
            <a:off x="7229867" y="4008147"/>
            <a:ext cx="112505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accent2"/>
                </a:solidFill>
                <a:cs typeface="Arial" pitchFamily="34" charset="0"/>
              </a:rPr>
              <a:t>Contents  Here</a:t>
            </a:r>
            <a:endParaRPr lang="ko-KR" altLang="en-US" sz="16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919" name="TextBox 918">
            <a:extLst>
              <a:ext uri="{FF2B5EF4-FFF2-40B4-BE49-F238E27FC236}">
                <a16:creationId xmlns:a16="http://schemas.microsoft.com/office/drawing/2014/main" id="{13AA7D1E-099F-496D-8C00-D16735F42242}"/>
              </a:ext>
            </a:extLst>
          </p:cNvPr>
          <p:cNvSpPr txBox="1"/>
          <p:nvPr/>
        </p:nvSpPr>
        <p:spPr>
          <a:xfrm>
            <a:off x="3837083" y="4008147"/>
            <a:ext cx="112505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accent4"/>
                </a:solidFill>
                <a:cs typeface="Arial" pitchFamily="34" charset="0"/>
              </a:rPr>
              <a:t>Contents  Here</a:t>
            </a:r>
            <a:endParaRPr lang="ko-KR" altLang="en-US" sz="1600" b="1" dirty="0">
              <a:solidFill>
                <a:schemeClr val="accent4"/>
              </a:solidFill>
              <a:cs typeface="Arial" pitchFamily="34" charset="0"/>
            </a:endParaRPr>
          </a:p>
        </p:txBody>
      </p:sp>
      <p:grpSp>
        <p:nvGrpSpPr>
          <p:cNvPr id="920" name="Group 60">
            <a:extLst>
              <a:ext uri="{FF2B5EF4-FFF2-40B4-BE49-F238E27FC236}">
                <a16:creationId xmlns:a16="http://schemas.microsoft.com/office/drawing/2014/main" id="{090042DC-19A5-4B48-B703-D790D6AC3490}"/>
              </a:ext>
            </a:extLst>
          </p:cNvPr>
          <p:cNvGrpSpPr/>
          <p:nvPr/>
        </p:nvGrpSpPr>
        <p:grpSpPr>
          <a:xfrm>
            <a:off x="4279720" y="1855884"/>
            <a:ext cx="3647462" cy="3422750"/>
            <a:chOff x="4098604" y="1773119"/>
            <a:chExt cx="4009694" cy="3762667"/>
          </a:xfrm>
        </p:grpSpPr>
        <p:sp>
          <p:nvSpPr>
            <p:cNvPr id="921" name="Freeform: Shape 33">
              <a:extLst>
                <a:ext uri="{FF2B5EF4-FFF2-40B4-BE49-F238E27FC236}">
                  <a16:creationId xmlns:a16="http://schemas.microsoft.com/office/drawing/2014/main" id="{B163D5A0-A1B7-49D2-9F7C-39CC36254CAB}"/>
                </a:ext>
              </a:extLst>
            </p:cNvPr>
            <p:cNvSpPr/>
            <p:nvPr/>
          </p:nvSpPr>
          <p:spPr>
            <a:xfrm>
              <a:off x="5547601" y="1773119"/>
              <a:ext cx="1125051" cy="420800"/>
            </a:xfrm>
            <a:custGeom>
              <a:avLst/>
              <a:gdLst>
                <a:gd name="connsiteX0" fmla="*/ 956632 w 1125051"/>
                <a:gd name="connsiteY0" fmla="*/ 0 h 420800"/>
                <a:gd name="connsiteX1" fmla="*/ 1125051 w 1125051"/>
                <a:gd name="connsiteY1" fmla="*/ 252381 h 420800"/>
                <a:gd name="connsiteX2" fmla="*/ 872670 w 1125051"/>
                <a:gd name="connsiteY2" fmla="*/ 420800 h 420800"/>
                <a:gd name="connsiteX3" fmla="*/ 894844 w 1125051"/>
                <a:gd name="connsiteY3" fmla="*/ 309670 h 420800"/>
                <a:gd name="connsiteX4" fmla="*/ 691870 w 1125051"/>
                <a:gd name="connsiteY4" fmla="*/ 281874 h 420800"/>
                <a:gd name="connsiteX5" fmla="*/ 62808 w 1125051"/>
                <a:gd name="connsiteY5" fmla="*/ 347604 h 420800"/>
                <a:gd name="connsiteX6" fmla="*/ 0 w 1125051"/>
                <a:gd name="connsiteY6" fmla="*/ 132554 h 420800"/>
                <a:gd name="connsiteX7" fmla="*/ 708866 w 1125051"/>
                <a:gd name="connsiteY7" fmla="*/ 58485 h 420800"/>
                <a:gd name="connsiteX8" fmla="*/ 938683 w 1125051"/>
                <a:gd name="connsiteY8" fmla="*/ 89958 h 42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25051" h="420800">
                  <a:moveTo>
                    <a:pt x="956632" y="0"/>
                  </a:moveTo>
                  <a:lnTo>
                    <a:pt x="1125051" y="252381"/>
                  </a:lnTo>
                  <a:lnTo>
                    <a:pt x="872670" y="420800"/>
                  </a:lnTo>
                  <a:lnTo>
                    <a:pt x="894844" y="309670"/>
                  </a:lnTo>
                  <a:lnTo>
                    <a:pt x="691870" y="281874"/>
                  </a:lnTo>
                  <a:cubicBezTo>
                    <a:pt x="480512" y="265793"/>
                    <a:pt x="267386" y="287855"/>
                    <a:pt x="62808" y="347604"/>
                  </a:cubicBezTo>
                  <a:lnTo>
                    <a:pt x="0" y="132554"/>
                  </a:lnTo>
                  <a:cubicBezTo>
                    <a:pt x="230531" y="65224"/>
                    <a:pt x="470695" y="40364"/>
                    <a:pt x="708866" y="58485"/>
                  </a:cubicBezTo>
                  <a:lnTo>
                    <a:pt x="938683" y="89958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22" name="Freeform: Shape 34">
              <a:extLst>
                <a:ext uri="{FF2B5EF4-FFF2-40B4-BE49-F238E27FC236}">
                  <a16:creationId xmlns:a16="http://schemas.microsoft.com/office/drawing/2014/main" id="{3CA9C1CA-C60C-45F5-9B33-D271B0ABCF82}"/>
                </a:ext>
              </a:extLst>
            </p:cNvPr>
            <p:cNvSpPr/>
            <p:nvPr/>
          </p:nvSpPr>
          <p:spPr>
            <a:xfrm rot="4449496">
              <a:off x="7335372" y="3104054"/>
              <a:ext cx="1125051" cy="420800"/>
            </a:xfrm>
            <a:custGeom>
              <a:avLst/>
              <a:gdLst>
                <a:gd name="connsiteX0" fmla="*/ 956632 w 1125051"/>
                <a:gd name="connsiteY0" fmla="*/ 0 h 420800"/>
                <a:gd name="connsiteX1" fmla="*/ 1125051 w 1125051"/>
                <a:gd name="connsiteY1" fmla="*/ 252381 h 420800"/>
                <a:gd name="connsiteX2" fmla="*/ 872670 w 1125051"/>
                <a:gd name="connsiteY2" fmla="*/ 420800 h 420800"/>
                <a:gd name="connsiteX3" fmla="*/ 894844 w 1125051"/>
                <a:gd name="connsiteY3" fmla="*/ 309670 h 420800"/>
                <a:gd name="connsiteX4" fmla="*/ 691870 w 1125051"/>
                <a:gd name="connsiteY4" fmla="*/ 281874 h 420800"/>
                <a:gd name="connsiteX5" fmla="*/ 62808 w 1125051"/>
                <a:gd name="connsiteY5" fmla="*/ 347604 h 420800"/>
                <a:gd name="connsiteX6" fmla="*/ 0 w 1125051"/>
                <a:gd name="connsiteY6" fmla="*/ 132554 h 420800"/>
                <a:gd name="connsiteX7" fmla="*/ 708866 w 1125051"/>
                <a:gd name="connsiteY7" fmla="*/ 58485 h 420800"/>
                <a:gd name="connsiteX8" fmla="*/ 938683 w 1125051"/>
                <a:gd name="connsiteY8" fmla="*/ 89958 h 42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25051" h="420800">
                  <a:moveTo>
                    <a:pt x="956632" y="0"/>
                  </a:moveTo>
                  <a:lnTo>
                    <a:pt x="1125051" y="252381"/>
                  </a:lnTo>
                  <a:lnTo>
                    <a:pt x="872670" y="420800"/>
                  </a:lnTo>
                  <a:lnTo>
                    <a:pt x="894844" y="309670"/>
                  </a:lnTo>
                  <a:lnTo>
                    <a:pt x="691870" y="281874"/>
                  </a:lnTo>
                  <a:cubicBezTo>
                    <a:pt x="480512" y="265793"/>
                    <a:pt x="267386" y="287855"/>
                    <a:pt x="62808" y="347604"/>
                  </a:cubicBezTo>
                  <a:lnTo>
                    <a:pt x="0" y="132554"/>
                  </a:lnTo>
                  <a:cubicBezTo>
                    <a:pt x="230531" y="65224"/>
                    <a:pt x="470695" y="40364"/>
                    <a:pt x="708866" y="58485"/>
                  </a:cubicBezTo>
                  <a:lnTo>
                    <a:pt x="938683" y="8995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23" name="Freeform: Shape 35">
              <a:extLst>
                <a:ext uri="{FF2B5EF4-FFF2-40B4-BE49-F238E27FC236}">
                  <a16:creationId xmlns:a16="http://schemas.microsoft.com/office/drawing/2014/main" id="{5B54678E-B1F0-482E-A628-94C420C29CBC}"/>
                </a:ext>
              </a:extLst>
            </p:cNvPr>
            <p:cNvSpPr/>
            <p:nvPr/>
          </p:nvSpPr>
          <p:spPr>
            <a:xfrm rot="8586565">
              <a:off x="6612706" y="5098519"/>
              <a:ext cx="1125051" cy="420800"/>
            </a:xfrm>
            <a:custGeom>
              <a:avLst/>
              <a:gdLst>
                <a:gd name="connsiteX0" fmla="*/ 956632 w 1125051"/>
                <a:gd name="connsiteY0" fmla="*/ 0 h 420800"/>
                <a:gd name="connsiteX1" fmla="*/ 1125051 w 1125051"/>
                <a:gd name="connsiteY1" fmla="*/ 252381 h 420800"/>
                <a:gd name="connsiteX2" fmla="*/ 872670 w 1125051"/>
                <a:gd name="connsiteY2" fmla="*/ 420800 h 420800"/>
                <a:gd name="connsiteX3" fmla="*/ 894844 w 1125051"/>
                <a:gd name="connsiteY3" fmla="*/ 309670 h 420800"/>
                <a:gd name="connsiteX4" fmla="*/ 691870 w 1125051"/>
                <a:gd name="connsiteY4" fmla="*/ 281874 h 420800"/>
                <a:gd name="connsiteX5" fmla="*/ 62808 w 1125051"/>
                <a:gd name="connsiteY5" fmla="*/ 347604 h 420800"/>
                <a:gd name="connsiteX6" fmla="*/ 0 w 1125051"/>
                <a:gd name="connsiteY6" fmla="*/ 132554 h 420800"/>
                <a:gd name="connsiteX7" fmla="*/ 708866 w 1125051"/>
                <a:gd name="connsiteY7" fmla="*/ 58485 h 420800"/>
                <a:gd name="connsiteX8" fmla="*/ 938683 w 1125051"/>
                <a:gd name="connsiteY8" fmla="*/ 89958 h 42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25051" h="420800">
                  <a:moveTo>
                    <a:pt x="956632" y="0"/>
                  </a:moveTo>
                  <a:lnTo>
                    <a:pt x="1125051" y="252381"/>
                  </a:lnTo>
                  <a:lnTo>
                    <a:pt x="872670" y="420800"/>
                  </a:lnTo>
                  <a:lnTo>
                    <a:pt x="894844" y="309670"/>
                  </a:lnTo>
                  <a:lnTo>
                    <a:pt x="691870" y="281874"/>
                  </a:lnTo>
                  <a:cubicBezTo>
                    <a:pt x="480512" y="265793"/>
                    <a:pt x="267386" y="287855"/>
                    <a:pt x="62808" y="347604"/>
                  </a:cubicBezTo>
                  <a:lnTo>
                    <a:pt x="0" y="132554"/>
                  </a:lnTo>
                  <a:cubicBezTo>
                    <a:pt x="230531" y="65224"/>
                    <a:pt x="470695" y="40364"/>
                    <a:pt x="708866" y="58485"/>
                  </a:cubicBezTo>
                  <a:lnTo>
                    <a:pt x="938683" y="8995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24" name="Freeform: Shape 36">
              <a:extLst>
                <a:ext uri="{FF2B5EF4-FFF2-40B4-BE49-F238E27FC236}">
                  <a16:creationId xmlns:a16="http://schemas.microsoft.com/office/drawing/2014/main" id="{01E604B0-5783-406D-809E-DD517AA82B05}"/>
                </a:ext>
              </a:extLst>
            </p:cNvPr>
            <p:cNvSpPr/>
            <p:nvPr/>
          </p:nvSpPr>
          <p:spPr>
            <a:xfrm rot="12844888">
              <a:off x="4504809" y="5114986"/>
              <a:ext cx="1125051" cy="420800"/>
            </a:xfrm>
            <a:custGeom>
              <a:avLst/>
              <a:gdLst>
                <a:gd name="connsiteX0" fmla="*/ 956632 w 1125051"/>
                <a:gd name="connsiteY0" fmla="*/ 0 h 420800"/>
                <a:gd name="connsiteX1" fmla="*/ 1125051 w 1125051"/>
                <a:gd name="connsiteY1" fmla="*/ 252381 h 420800"/>
                <a:gd name="connsiteX2" fmla="*/ 872670 w 1125051"/>
                <a:gd name="connsiteY2" fmla="*/ 420800 h 420800"/>
                <a:gd name="connsiteX3" fmla="*/ 894844 w 1125051"/>
                <a:gd name="connsiteY3" fmla="*/ 309670 h 420800"/>
                <a:gd name="connsiteX4" fmla="*/ 691870 w 1125051"/>
                <a:gd name="connsiteY4" fmla="*/ 281874 h 420800"/>
                <a:gd name="connsiteX5" fmla="*/ 62808 w 1125051"/>
                <a:gd name="connsiteY5" fmla="*/ 347604 h 420800"/>
                <a:gd name="connsiteX6" fmla="*/ 0 w 1125051"/>
                <a:gd name="connsiteY6" fmla="*/ 132554 h 420800"/>
                <a:gd name="connsiteX7" fmla="*/ 708866 w 1125051"/>
                <a:gd name="connsiteY7" fmla="*/ 58485 h 420800"/>
                <a:gd name="connsiteX8" fmla="*/ 938683 w 1125051"/>
                <a:gd name="connsiteY8" fmla="*/ 89958 h 42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25051" h="420800">
                  <a:moveTo>
                    <a:pt x="956632" y="0"/>
                  </a:moveTo>
                  <a:lnTo>
                    <a:pt x="1125051" y="252381"/>
                  </a:lnTo>
                  <a:lnTo>
                    <a:pt x="872670" y="420800"/>
                  </a:lnTo>
                  <a:lnTo>
                    <a:pt x="894844" y="309670"/>
                  </a:lnTo>
                  <a:lnTo>
                    <a:pt x="691870" y="281874"/>
                  </a:lnTo>
                  <a:cubicBezTo>
                    <a:pt x="480512" y="265793"/>
                    <a:pt x="267386" y="287855"/>
                    <a:pt x="62808" y="347604"/>
                  </a:cubicBezTo>
                  <a:lnTo>
                    <a:pt x="0" y="132554"/>
                  </a:lnTo>
                  <a:cubicBezTo>
                    <a:pt x="230531" y="65224"/>
                    <a:pt x="470695" y="40364"/>
                    <a:pt x="708866" y="58485"/>
                  </a:cubicBezTo>
                  <a:lnTo>
                    <a:pt x="938683" y="8995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25" name="Freeform: Shape 37">
              <a:extLst>
                <a:ext uri="{FF2B5EF4-FFF2-40B4-BE49-F238E27FC236}">
                  <a16:creationId xmlns:a16="http://schemas.microsoft.com/office/drawing/2014/main" id="{36E76F5D-F2B4-4F35-8204-E63E2F3C5AA6}"/>
                </a:ext>
              </a:extLst>
            </p:cNvPr>
            <p:cNvSpPr/>
            <p:nvPr/>
          </p:nvSpPr>
          <p:spPr>
            <a:xfrm rot="16985688">
              <a:off x="3746478" y="3101025"/>
              <a:ext cx="1125051" cy="420800"/>
            </a:xfrm>
            <a:custGeom>
              <a:avLst/>
              <a:gdLst>
                <a:gd name="connsiteX0" fmla="*/ 956632 w 1125051"/>
                <a:gd name="connsiteY0" fmla="*/ 0 h 420800"/>
                <a:gd name="connsiteX1" fmla="*/ 1125051 w 1125051"/>
                <a:gd name="connsiteY1" fmla="*/ 252381 h 420800"/>
                <a:gd name="connsiteX2" fmla="*/ 872670 w 1125051"/>
                <a:gd name="connsiteY2" fmla="*/ 420800 h 420800"/>
                <a:gd name="connsiteX3" fmla="*/ 894844 w 1125051"/>
                <a:gd name="connsiteY3" fmla="*/ 309670 h 420800"/>
                <a:gd name="connsiteX4" fmla="*/ 691870 w 1125051"/>
                <a:gd name="connsiteY4" fmla="*/ 281874 h 420800"/>
                <a:gd name="connsiteX5" fmla="*/ 62808 w 1125051"/>
                <a:gd name="connsiteY5" fmla="*/ 347604 h 420800"/>
                <a:gd name="connsiteX6" fmla="*/ 0 w 1125051"/>
                <a:gd name="connsiteY6" fmla="*/ 132554 h 420800"/>
                <a:gd name="connsiteX7" fmla="*/ 708866 w 1125051"/>
                <a:gd name="connsiteY7" fmla="*/ 58485 h 420800"/>
                <a:gd name="connsiteX8" fmla="*/ 938683 w 1125051"/>
                <a:gd name="connsiteY8" fmla="*/ 89958 h 42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25051" h="420800">
                  <a:moveTo>
                    <a:pt x="956632" y="0"/>
                  </a:moveTo>
                  <a:lnTo>
                    <a:pt x="1125051" y="252381"/>
                  </a:lnTo>
                  <a:lnTo>
                    <a:pt x="872670" y="420800"/>
                  </a:lnTo>
                  <a:lnTo>
                    <a:pt x="894844" y="309670"/>
                  </a:lnTo>
                  <a:lnTo>
                    <a:pt x="691870" y="281874"/>
                  </a:lnTo>
                  <a:cubicBezTo>
                    <a:pt x="480512" y="265793"/>
                    <a:pt x="267386" y="287855"/>
                    <a:pt x="62808" y="347604"/>
                  </a:cubicBezTo>
                  <a:lnTo>
                    <a:pt x="0" y="132554"/>
                  </a:lnTo>
                  <a:cubicBezTo>
                    <a:pt x="230531" y="65224"/>
                    <a:pt x="470695" y="40364"/>
                    <a:pt x="708866" y="58485"/>
                  </a:cubicBezTo>
                  <a:lnTo>
                    <a:pt x="938683" y="8995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926" name="Group 54">
            <a:extLst>
              <a:ext uri="{FF2B5EF4-FFF2-40B4-BE49-F238E27FC236}">
                <a16:creationId xmlns:a16="http://schemas.microsoft.com/office/drawing/2014/main" id="{C2FD707A-22D9-4480-A742-BBBDDE7152C6}"/>
              </a:ext>
            </a:extLst>
          </p:cNvPr>
          <p:cNvGrpSpPr/>
          <p:nvPr/>
        </p:nvGrpSpPr>
        <p:grpSpPr>
          <a:xfrm>
            <a:off x="5208894" y="2842187"/>
            <a:ext cx="1775559" cy="1818684"/>
            <a:chOff x="5128279" y="2936501"/>
            <a:chExt cx="1951891" cy="1999300"/>
          </a:xfrm>
        </p:grpSpPr>
        <p:sp>
          <p:nvSpPr>
            <p:cNvPr id="927" name="Partial Circle 45">
              <a:extLst>
                <a:ext uri="{FF2B5EF4-FFF2-40B4-BE49-F238E27FC236}">
                  <a16:creationId xmlns:a16="http://schemas.microsoft.com/office/drawing/2014/main" id="{EA888742-97F4-40F5-80A1-15DC6A839BEC}"/>
                </a:ext>
              </a:extLst>
            </p:cNvPr>
            <p:cNvSpPr/>
            <p:nvPr/>
          </p:nvSpPr>
          <p:spPr>
            <a:xfrm>
              <a:off x="5154655" y="2936501"/>
              <a:ext cx="1890347" cy="1890347"/>
            </a:xfrm>
            <a:prstGeom prst="pie">
              <a:avLst>
                <a:gd name="adj1" fmla="val 14217794"/>
                <a:gd name="adj2" fmla="val 18187831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28" name="Partial Circle 50">
              <a:extLst>
                <a:ext uri="{FF2B5EF4-FFF2-40B4-BE49-F238E27FC236}">
                  <a16:creationId xmlns:a16="http://schemas.microsoft.com/office/drawing/2014/main" id="{24210CAD-E2E9-4EA9-831F-9CB9DCCF367A}"/>
                </a:ext>
              </a:extLst>
            </p:cNvPr>
            <p:cNvSpPr/>
            <p:nvPr/>
          </p:nvSpPr>
          <p:spPr>
            <a:xfrm rot="4320000">
              <a:off x="5189823" y="2971669"/>
              <a:ext cx="1890347" cy="1890347"/>
            </a:xfrm>
            <a:prstGeom prst="pie">
              <a:avLst>
                <a:gd name="adj1" fmla="val 14217794"/>
                <a:gd name="adj2" fmla="val 18187831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29" name="Partial Circle 51">
              <a:extLst>
                <a:ext uri="{FF2B5EF4-FFF2-40B4-BE49-F238E27FC236}">
                  <a16:creationId xmlns:a16="http://schemas.microsoft.com/office/drawing/2014/main" id="{FD929610-C01B-4336-A093-52FF2BFB414F}"/>
                </a:ext>
              </a:extLst>
            </p:cNvPr>
            <p:cNvSpPr/>
            <p:nvPr/>
          </p:nvSpPr>
          <p:spPr>
            <a:xfrm rot="8640000">
              <a:off x="5189823" y="3045454"/>
              <a:ext cx="1890347" cy="1890347"/>
            </a:xfrm>
            <a:prstGeom prst="pie">
              <a:avLst>
                <a:gd name="adj1" fmla="val 14217794"/>
                <a:gd name="adj2" fmla="val 18187831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30" name="Partial Circle 52">
              <a:extLst>
                <a:ext uri="{FF2B5EF4-FFF2-40B4-BE49-F238E27FC236}">
                  <a16:creationId xmlns:a16="http://schemas.microsoft.com/office/drawing/2014/main" id="{55CAEF29-943A-4A45-BBE5-101B5BF534AA}"/>
                </a:ext>
              </a:extLst>
            </p:cNvPr>
            <p:cNvSpPr/>
            <p:nvPr/>
          </p:nvSpPr>
          <p:spPr>
            <a:xfrm rot="13020000">
              <a:off x="5128279" y="3042005"/>
              <a:ext cx="1890347" cy="1890347"/>
            </a:xfrm>
            <a:prstGeom prst="pie">
              <a:avLst>
                <a:gd name="adj1" fmla="val 14217794"/>
                <a:gd name="adj2" fmla="val 18187831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31" name="Partial Circle 53">
              <a:extLst>
                <a:ext uri="{FF2B5EF4-FFF2-40B4-BE49-F238E27FC236}">
                  <a16:creationId xmlns:a16="http://schemas.microsoft.com/office/drawing/2014/main" id="{7357AC87-961E-4371-970A-8CC7A4E61678}"/>
                </a:ext>
              </a:extLst>
            </p:cNvPr>
            <p:cNvSpPr/>
            <p:nvPr/>
          </p:nvSpPr>
          <p:spPr>
            <a:xfrm rot="17280000">
              <a:off x="5128279" y="2980461"/>
              <a:ext cx="1890347" cy="1890347"/>
            </a:xfrm>
            <a:prstGeom prst="pie">
              <a:avLst>
                <a:gd name="adj1" fmla="val 14217794"/>
                <a:gd name="adj2" fmla="val 18187831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932" name="Rectangle 16">
            <a:extLst>
              <a:ext uri="{FF2B5EF4-FFF2-40B4-BE49-F238E27FC236}">
                <a16:creationId xmlns:a16="http://schemas.microsoft.com/office/drawing/2014/main" id="{15A78F83-6690-4EE0-BBD3-ADDA724C0775}"/>
              </a:ext>
            </a:extLst>
          </p:cNvPr>
          <p:cNvSpPr/>
          <p:nvPr/>
        </p:nvSpPr>
        <p:spPr>
          <a:xfrm rot="2700000">
            <a:off x="5443270" y="3394478"/>
            <a:ext cx="226128" cy="40540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933" name="Rectangle 9">
            <a:extLst>
              <a:ext uri="{FF2B5EF4-FFF2-40B4-BE49-F238E27FC236}">
                <a16:creationId xmlns:a16="http://schemas.microsoft.com/office/drawing/2014/main" id="{27524BD4-38AB-4E15-A935-69E491E3BC7E}"/>
              </a:ext>
            </a:extLst>
          </p:cNvPr>
          <p:cNvSpPr/>
          <p:nvPr/>
        </p:nvSpPr>
        <p:spPr>
          <a:xfrm>
            <a:off x="5628992" y="4107224"/>
            <a:ext cx="280163" cy="262258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934" name="Rounded Rectangle 5">
            <a:extLst>
              <a:ext uri="{FF2B5EF4-FFF2-40B4-BE49-F238E27FC236}">
                <a16:creationId xmlns:a16="http://schemas.microsoft.com/office/drawing/2014/main" id="{6AAA2568-32BA-4489-9E0B-38579DB4BDB4}"/>
              </a:ext>
            </a:extLst>
          </p:cNvPr>
          <p:cNvSpPr/>
          <p:nvPr/>
        </p:nvSpPr>
        <p:spPr>
          <a:xfrm flipH="1">
            <a:off x="6476498" y="3466987"/>
            <a:ext cx="333071" cy="274763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935" name="Block Arc 10">
            <a:extLst>
              <a:ext uri="{FF2B5EF4-FFF2-40B4-BE49-F238E27FC236}">
                <a16:creationId xmlns:a16="http://schemas.microsoft.com/office/drawing/2014/main" id="{D2FCA08A-5F55-45C2-A78A-3241E2EF6E9D}"/>
              </a:ext>
            </a:extLst>
          </p:cNvPr>
          <p:cNvSpPr/>
          <p:nvPr/>
        </p:nvSpPr>
        <p:spPr>
          <a:xfrm>
            <a:off x="6244568" y="4117307"/>
            <a:ext cx="366938" cy="248544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36" name="Oval 21">
            <a:extLst>
              <a:ext uri="{FF2B5EF4-FFF2-40B4-BE49-F238E27FC236}">
                <a16:creationId xmlns:a16="http://schemas.microsoft.com/office/drawing/2014/main" id="{8EACAE48-FEFF-4653-A863-D35CDA971FBD}"/>
              </a:ext>
            </a:extLst>
          </p:cNvPr>
          <p:cNvSpPr>
            <a:spLocks noChangeAspect="1"/>
          </p:cNvSpPr>
          <p:nvPr/>
        </p:nvSpPr>
        <p:spPr>
          <a:xfrm>
            <a:off x="5944623" y="3023273"/>
            <a:ext cx="316841" cy="319487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937" name="TextBox 936">
            <a:extLst>
              <a:ext uri="{FF2B5EF4-FFF2-40B4-BE49-F238E27FC236}">
                <a16:creationId xmlns:a16="http://schemas.microsoft.com/office/drawing/2014/main" id="{CBAABC6F-E0F5-48D4-950A-B72190B8B73F}"/>
              </a:ext>
            </a:extLst>
          </p:cNvPr>
          <p:cNvSpPr txBox="1"/>
          <p:nvPr/>
        </p:nvSpPr>
        <p:spPr>
          <a:xfrm>
            <a:off x="8556099" y="3891073"/>
            <a:ext cx="30680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938" name="TextBox 937">
            <a:extLst>
              <a:ext uri="{FF2B5EF4-FFF2-40B4-BE49-F238E27FC236}">
                <a16:creationId xmlns:a16="http://schemas.microsoft.com/office/drawing/2014/main" id="{5F127575-952C-4665-A5E7-0AF9355A5FBC}"/>
              </a:ext>
            </a:extLst>
          </p:cNvPr>
          <p:cNvSpPr txBox="1"/>
          <p:nvPr/>
        </p:nvSpPr>
        <p:spPr>
          <a:xfrm>
            <a:off x="567836" y="3891073"/>
            <a:ext cx="30680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939" name="TextBox 938">
            <a:extLst>
              <a:ext uri="{FF2B5EF4-FFF2-40B4-BE49-F238E27FC236}">
                <a16:creationId xmlns:a16="http://schemas.microsoft.com/office/drawing/2014/main" id="{307013EE-4F86-4A70-980B-EEE9370DB483}"/>
              </a:ext>
            </a:extLst>
          </p:cNvPr>
          <p:cNvSpPr txBox="1"/>
          <p:nvPr/>
        </p:nvSpPr>
        <p:spPr>
          <a:xfrm>
            <a:off x="8128363" y="1910084"/>
            <a:ext cx="30680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940" name="TextBox 939">
            <a:extLst>
              <a:ext uri="{FF2B5EF4-FFF2-40B4-BE49-F238E27FC236}">
                <a16:creationId xmlns:a16="http://schemas.microsoft.com/office/drawing/2014/main" id="{C2AAB32D-EBDB-4DE2-97EF-C1E02C9489ED}"/>
              </a:ext>
            </a:extLst>
          </p:cNvPr>
          <p:cNvSpPr txBox="1"/>
          <p:nvPr/>
        </p:nvSpPr>
        <p:spPr>
          <a:xfrm>
            <a:off x="995572" y="1910084"/>
            <a:ext cx="30680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941" name="TextBox 940">
            <a:extLst>
              <a:ext uri="{FF2B5EF4-FFF2-40B4-BE49-F238E27FC236}">
                <a16:creationId xmlns:a16="http://schemas.microsoft.com/office/drawing/2014/main" id="{BF2C9349-10D6-4595-A802-C47D7A7C9076}"/>
              </a:ext>
            </a:extLst>
          </p:cNvPr>
          <p:cNvSpPr txBox="1"/>
          <p:nvPr/>
        </p:nvSpPr>
        <p:spPr>
          <a:xfrm>
            <a:off x="3485012" y="5705528"/>
            <a:ext cx="5221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1458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LLPPT-11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64230"/>
      </a:accent1>
      <a:accent2>
        <a:srgbClr val="2CB091"/>
      </a:accent2>
      <a:accent3>
        <a:srgbClr val="E97D03"/>
      </a:accent3>
      <a:accent4>
        <a:srgbClr val="8A52FF"/>
      </a:accent4>
      <a:accent5>
        <a:srgbClr val="F5C402"/>
      </a:accent5>
      <a:accent6>
        <a:srgbClr val="1581BD"/>
      </a:accent6>
      <a:hlink>
        <a:srgbClr val="FFFFFF"/>
      </a:hlink>
      <a:folHlink>
        <a:srgbClr val="262626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11219</TotalTime>
  <Words>160</Words>
  <Application>Microsoft Office PowerPoint</Application>
  <PresentationFormat>와이드스크린</PresentationFormat>
  <Paragraphs>13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3" baseType="lpstr">
      <vt:lpstr>Arial</vt:lpstr>
      <vt:lpstr>Office Theme</vt:lpstr>
      <vt:lpstr>Free PPT Templates: Allppt.com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WIN10</cp:lastModifiedBy>
  <cp:revision>36</cp:revision>
  <dcterms:created xsi:type="dcterms:W3CDTF">2018-02-18T19:39:47Z</dcterms:created>
  <dcterms:modified xsi:type="dcterms:W3CDTF">2022-10-27T05:46:15Z</dcterms:modified>
</cp:coreProperties>
</file>