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Oswald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IgboIQwHyB3T8HmAWYZQxl8t5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3154"/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783771"/>
            <a:ext cx="12192000" cy="5297715"/>
          </a:xfrm>
          <a:prstGeom prst="rect">
            <a:avLst/>
          </a:prstGeom>
          <a:blipFill rotWithShape="1">
            <a:blip r:embed="rId3">
              <a:alphaModFix amt="3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4390062" y="-2162297"/>
            <a:ext cx="20149457" cy="18707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059240" y="1717840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135969" y="2342495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225233" y="1695418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9311606" y="2342495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0400870" y="2978739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217283" y="2967150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046705" y="2977900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135969" y="3603513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8225233" y="4228168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6054655" y="4245836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965796" y="3624019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884482" y="2967150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74346" y="2816767"/>
            <a:ext cx="330925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CYBER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/>
          </a:p>
        </p:txBody>
      </p:sp>
      <p:pic>
        <p:nvPicPr>
          <p:cNvPr descr="Fingerprint" id="99" name="Google Shape;9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3585" y="4572873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etle" id="100" name="Google Shape;10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3585" y="199508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lock" id="101" name="Google Shape;10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6099" y="326443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" id="102" name="Google Shape;10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95343" y="329484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 Phone" id="103" name="Google Shape;10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13842" y="264975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curity camera" id="104" name="Google Shape;104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10765911" y="3303979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5095768" y="4034482"/>
            <a:ext cx="11777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Computer Security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7244577" y="4069525"/>
            <a:ext cx="11777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Fingerprint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9428569" y="2832845"/>
            <a:ext cx="11777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CCTV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6147128" y="4657257"/>
            <a:ext cx="11777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Global Security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8328894" y="3381295"/>
            <a:ext cx="11777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Secure Payment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6147128" y="2053515"/>
            <a:ext cx="11777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Device Security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 flipH="1">
            <a:off x="0" y="5643154"/>
            <a:ext cx="12192000" cy="1214846"/>
          </a:xfrm>
          <a:prstGeom prst="rtTriangle">
            <a:avLst/>
          </a:prstGeom>
          <a:solidFill>
            <a:srgbClr val="57CA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, company name&#10;&#10;Description automatically generated"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8823" y="801188"/>
            <a:ext cx="3814354" cy="4333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/>
          <p:nvPr/>
        </p:nvSpPr>
        <p:spPr>
          <a:xfrm>
            <a:off x="0" y="5643154"/>
            <a:ext cx="12192000" cy="1214846"/>
          </a:xfrm>
          <a:prstGeom prst="rtTriangle">
            <a:avLst/>
          </a:prstGeom>
          <a:solidFill>
            <a:srgbClr val="1B32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098388" y="5134207"/>
            <a:ext cx="39952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LIKE | SHARE | SUBSCRIBE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3154"/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0" y="783771"/>
            <a:ext cx="12192000" cy="5297715"/>
          </a:xfrm>
          <a:prstGeom prst="rect">
            <a:avLst/>
          </a:prstGeom>
          <a:blipFill rotWithShape="1">
            <a:blip r:embed="rId3">
              <a:alphaModFix amt="3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-4535204" y="525003"/>
            <a:ext cx="20149457" cy="187072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059240" y="1717840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7135969" y="2342495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8225233" y="1695418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9311606" y="2342495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0400870" y="2978739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8217283" y="2967150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6046705" y="2977900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7135969" y="3603513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8225233" y="4228168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6054655" y="4245836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4965796" y="3624019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3884482" y="2967150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374346" y="2816767"/>
            <a:ext cx="330925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CYBER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/>
          </a:p>
        </p:txBody>
      </p:sp>
      <p:pic>
        <p:nvPicPr>
          <p:cNvPr descr="Fingerprint" id="138" name="Google Shape;13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3585" y="4572873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eetle" id="139" name="Google Shape;13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3585" y="199508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lock" id="140" name="Google Shape;14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6099" y="326443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" id="141" name="Google Shape;14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95343" y="3294848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 Phone" id="142" name="Google Shape;14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13842" y="2649755"/>
            <a:ext cx="640080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curity camera" id="143" name="Google Shape;143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10765911" y="3303979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"/>
          <p:cNvSpPr txBox="1"/>
          <p:nvPr/>
        </p:nvSpPr>
        <p:spPr>
          <a:xfrm>
            <a:off x="5095768" y="4034482"/>
            <a:ext cx="11777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Computer Security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7244577" y="4069525"/>
            <a:ext cx="11777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Fingerprint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9428569" y="2832845"/>
            <a:ext cx="117779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CCTV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6147128" y="4657257"/>
            <a:ext cx="11777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Global Security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8328894" y="3381295"/>
            <a:ext cx="11777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Secure Payment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6147128" y="2053515"/>
            <a:ext cx="11777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Device Security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496528" y="4807220"/>
            <a:ext cx="2959235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Lorem ipsum dolor sit amet, consectetuer adipiscing elit. Maecenas porttitor congue massa. </a:t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174321" y="111506"/>
            <a:ext cx="860951" cy="860951"/>
          </a:xfrm>
          <a:prstGeom prst="ellipse">
            <a:avLst/>
          </a:prstGeom>
          <a:solidFill>
            <a:schemeClr val="lt1">
              <a:alpha val="5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1035272" y="285568"/>
            <a:ext cx="34060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Company Name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03154"/>
            </a:gs>
            <a:gs pos="74000">
              <a:srgbClr val="103154"/>
            </a:gs>
            <a:gs pos="100000">
              <a:srgbClr val="103154"/>
            </a:gs>
          </a:gsLst>
          <a:lin ang="5400000" scaled="0"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6059240" y="1717840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7140554" y="2352287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8249493" y="1717840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9330807" y="2347391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10412121" y="2976942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8259320" y="3003302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6039565" y="3003302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7114314" y="3654317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8189063" y="4305332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6039565" y="4304349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4964816" y="3621181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3919571" y="2976942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3942508" y="1698256"/>
            <a:ext cx="1416784" cy="1268894"/>
          </a:xfrm>
          <a:prstGeom prst="hexagon">
            <a:avLst>
              <a:gd fmla="val 26207" name="adj"/>
              <a:gd fmla="val 115470" name="vf"/>
            </a:avLst>
          </a:prstGeom>
          <a:noFill/>
          <a:ln cap="flat" cmpd="sng" w="25400">
            <a:solidFill>
              <a:srgbClr val="FFFF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/>
        </p:nvSpPr>
        <p:spPr>
          <a:xfrm>
            <a:off x="0" y="2660090"/>
            <a:ext cx="1219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Calibri"/>
              <a:buNone/>
            </a:pPr>
            <a:r>
              <a:rPr b="0" i="0" lang="en-US" sz="5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LIKE | SHARE | SUBSCRIBE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1" y="3823423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96C8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1E96C8"/>
                </a:solidFill>
                <a:latin typeface="Calibri"/>
                <a:ea typeface="Calibri"/>
                <a:cs typeface="Calibri"/>
                <a:sym typeface="Calibri"/>
              </a:rPr>
              <a:t>Follow this link to join my TELEGRAM group: https://t.me/power_university</a:t>
            </a:r>
            <a:endParaRPr/>
          </a:p>
        </p:txBody>
      </p:sp>
      <p:pic>
        <p:nvPicPr>
          <p:cNvPr descr="Telegram Logo transparent PNG - StickPNG" id="176" name="Google Shape;1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785" y="3651013"/>
            <a:ext cx="683373" cy="6833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5"/>
          <p:cNvGrpSpPr/>
          <p:nvPr/>
        </p:nvGrpSpPr>
        <p:grpSpPr>
          <a:xfrm>
            <a:off x="0" y="4684542"/>
            <a:ext cx="12192000" cy="2173458"/>
            <a:chOff x="0" y="4684542"/>
            <a:chExt cx="12192000" cy="2173458"/>
          </a:xfrm>
        </p:grpSpPr>
        <p:sp>
          <p:nvSpPr>
            <p:cNvPr id="178" name="Google Shape;178;p5"/>
            <p:cNvSpPr/>
            <p:nvPr/>
          </p:nvSpPr>
          <p:spPr>
            <a:xfrm>
              <a:off x="0" y="4853354"/>
              <a:ext cx="12192000" cy="200464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&#10;&#10;Description automatically generated" id="179" name="Google Shape;179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67008" y="5540517"/>
              <a:ext cx="3373998" cy="1184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logo&#10;&#10;Description automatically generated" id="180" name="Google Shape;180;p5"/>
            <p:cNvPicPr preferRelativeResize="0"/>
            <p:nvPr/>
          </p:nvPicPr>
          <p:blipFill rotWithShape="1">
            <a:blip r:embed="rId5">
              <a:alphaModFix/>
            </a:blip>
            <a:srcRect b="31257" l="0" r="0" t="35139"/>
            <a:stretch/>
          </p:blipFill>
          <p:spPr>
            <a:xfrm>
              <a:off x="6377605" y="5714202"/>
              <a:ext cx="2876723" cy="966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5"/>
            <p:cNvSpPr txBox="1"/>
            <p:nvPr/>
          </p:nvSpPr>
          <p:spPr>
            <a:xfrm>
              <a:off x="0" y="4684542"/>
              <a:ext cx="12192000" cy="36933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Oswald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KINDLY DONATE THROUGH</a:t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flipH="1" rot="10800000">
              <a:off x="5755906" y="5027917"/>
              <a:ext cx="680188" cy="380034"/>
            </a:xfrm>
            <a:prstGeom prst="triangle">
              <a:avLst>
                <a:gd fmla="val 50000" name="adj"/>
              </a:avLst>
            </a:prstGeom>
            <a:solidFill>
              <a:srgbClr val="00206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graphical user interface, application&#10;&#10;Description automatically generated" id="183" name="Google Shape;18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43222" y="2496053"/>
            <a:ext cx="966636" cy="1251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, company name&#10;&#10;Description automatically generated" id="184" name="Google Shape;18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48802" y="208170"/>
            <a:ext cx="2174583" cy="247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2021-10-07T21:37:21Z</dcterms:created>
  <dc:creator>Abdul Rehman</dc:creator>
</cp:coreProperties>
</file>