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0"/>
      </p:cViewPr>
      <p:guideLst>
        <p:guide orient="horz" pos="216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8D235-CA68-420A-BC2A-E16946B44F0E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C4F5-A7C4-4384-855E-41AE32FB6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2861" y="2412051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 Black" panose="020B0A04020102020204" pitchFamily="34" charset="0"/>
              </a:rPr>
              <a:t>T</a:t>
            </a:r>
            <a:endParaRPr lang="en-US" sz="7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95165" y="2412052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279" y="2412053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6788" y="2412054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 Black" panose="020B0A04020102020204" pitchFamily="34" charset="0"/>
              </a:rPr>
              <a:t>N</a:t>
            </a:r>
            <a:endParaRPr lang="en-US" sz="7200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3391" y="241205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Arial Black" panose="020B0A04020102020204" pitchFamily="34" charset="0"/>
              </a:rPr>
              <a:t>K</a:t>
            </a:r>
            <a:endParaRPr lang="en-US" sz="7200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6469" y="3294530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2027" y="3294526"/>
            <a:ext cx="122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5906" y="3294521"/>
            <a:ext cx="909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19501" y="2321448"/>
            <a:ext cx="4085946" cy="2173402"/>
            <a:chOff x="8119501" y="2321448"/>
            <a:chExt cx="4085946" cy="2173402"/>
          </a:xfrm>
        </p:grpSpPr>
        <p:sp>
          <p:nvSpPr>
            <p:cNvPr id="15" name="Rectangle 14"/>
            <p:cNvSpPr/>
            <p:nvPr/>
          </p:nvSpPr>
          <p:spPr>
            <a:xfrm>
              <a:off x="8145463" y="2321448"/>
              <a:ext cx="4059984" cy="2173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9501" y="2356768"/>
              <a:ext cx="215153" cy="21380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1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33658 0.003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Theme 34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Amanullah Elham</dc:creator>
  <cp:lastModifiedBy>Amanullah Elham</cp:lastModifiedBy>
  <cp:revision>13</cp:revision>
  <dcterms:created xsi:type="dcterms:W3CDTF">2021-02-08T11:38:44Z</dcterms:created>
  <dcterms:modified xsi:type="dcterms:W3CDTF">2021-06-23T07:32:58Z</dcterms:modified>
</cp:coreProperties>
</file>